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comments/comment9.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0.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comments/comment12.xml" ContentType="application/vnd.openxmlformats-officedocument.presentationml.comments+xml"/>
  <Override PartName="/ppt/notesSlides/notesSlide17.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ppt/notesSlides/notesSlide18.xml" ContentType="application/vnd.openxmlformats-officedocument.presentationml.notesSlide+xml"/>
  <Override PartName="/ppt/comments/comment15.xml" ContentType="application/vnd.openxmlformats-officedocument.presentationml.comments+xml"/>
  <Override PartName="/ppt/notesSlides/notesSlide19.xml" ContentType="application/vnd.openxmlformats-officedocument.presentationml.notesSlide+xml"/>
  <Override PartName="/ppt/comments/comment16.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7.xml" ContentType="application/vnd.openxmlformats-officedocument.presentationml.comments+xml"/>
  <Override PartName="/ppt/notesSlides/notesSlide23.xml" ContentType="application/vnd.openxmlformats-officedocument.presentationml.notesSlide+xml"/>
  <Override PartName="/ppt/comments/comment18.xml" ContentType="application/vnd.openxmlformats-officedocument.presentationml.comments+xml"/>
  <Override PartName="/ppt/notesSlides/notesSlide24.xml" ContentType="application/vnd.openxmlformats-officedocument.presentationml.notesSlide+xml"/>
  <Override PartName="/ppt/comments/comment19.xml" ContentType="application/vnd.openxmlformats-officedocument.presentationml.comments+xml"/>
  <Override PartName="/ppt/notesSlides/notesSlide25.xml" ContentType="application/vnd.openxmlformats-officedocument.presentationml.notesSlide+xml"/>
  <Override PartName="/ppt/comments/comment20.xml" ContentType="application/vnd.openxmlformats-officedocument.presentationml.comments+xml"/>
  <Override PartName="/ppt/notesSlides/notesSlide26.xml" ContentType="application/vnd.openxmlformats-officedocument.presentationml.notesSlide+xml"/>
  <Override PartName="/ppt/comments/comment21.xml" ContentType="application/vnd.openxmlformats-officedocument.presentationml.comments+xml"/>
  <Override PartName="/ppt/notesSlides/notesSlide27.xml" ContentType="application/vnd.openxmlformats-officedocument.presentationml.notesSlide+xml"/>
  <Override PartName="/ppt/comments/comment2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257" r:id="rId2"/>
    <p:sldId id="258" r:id="rId3"/>
    <p:sldId id="259" r:id="rId4"/>
    <p:sldId id="262" r:id="rId5"/>
    <p:sldId id="260" r:id="rId6"/>
    <p:sldId id="261" r:id="rId7"/>
    <p:sldId id="263" r:id="rId8"/>
    <p:sldId id="264" r:id="rId9"/>
    <p:sldId id="265" r:id="rId10"/>
    <p:sldId id="266" r:id="rId11"/>
    <p:sldId id="283" r:id="rId12"/>
    <p:sldId id="267" r:id="rId13"/>
    <p:sldId id="269" r:id="rId14"/>
    <p:sldId id="268" r:id="rId15"/>
    <p:sldId id="270" r:id="rId16"/>
    <p:sldId id="271" r:id="rId17"/>
    <p:sldId id="272" r:id="rId18"/>
    <p:sldId id="273" r:id="rId19"/>
    <p:sldId id="274" r:id="rId20"/>
    <p:sldId id="275" r:id="rId21"/>
    <p:sldId id="276" r:id="rId22"/>
    <p:sldId id="282" r:id="rId23"/>
    <p:sldId id="284" r:id="rId24"/>
    <p:sldId id="286" r:id="rId25"/>
    <p:sldId id="287" r:id="rId26"/>
    <p:sldId id="288" r:id="rId27"/>
    <p:sldId id="291" r:id="rId28"/>
    <p:sldId id="292" r:id="rId29"/>
    <p:sldId id="293" r:id="rId30"/>
    <p:sldId id="294" r:id="rId31"/>
    <p:sldId id="295" r:id="rId32"/>
    <p:sldId id="297" r:id="rId33"/>
    <p:sldId id="296" r:id="rId34"/>
    <p:sldId id="298" r:id="rId35"/>
    <p:sldId id="299" r:id="rId36"/>
    <p:sldId id="300" r:id="rId37"/>
    <p:sldId id="289" r:id="rId38"/>
    <p:sldId id="301" r:id="rId39"/>
    <p:sldId id="303" r:id="rId40"/>
    <p:sldId id="30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id walid" initials="ww" lastIdx="49" clrIdx="0">
    <p:extLst>
      <p:ext uri="{19B8F6BF-5375-455C-9EA6-DF929625EA0E}">
        <p15:presenceInfo xmlns:p15="http://schemas.microsoft.com/office/powerpoint/2012/main" userId="def033568b666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7109" autoAdjust="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8T17:14:18.175" idx="1">
    <p:pos x="218" y="907"/>
    <p:text>Augmentation du coût et l'encombrement de l'installation.
Réduction du rendement énergétique.
Risque de panne complète en cas de problème sur l'onduleur.</p:text>
    <p:extLst>
      <p:ext uri="{C676402C-5697-4E1C-873F-D02D1690AC5C}">
        <p15:threadingInfo xmlns:p15="http://schemas.microsoft.com/office/powerpoint/2012/main" timeZoneBias="-60"/>
      </p:ext>
    </p:extLst>
  </p:cm>
  <p:cm authorId="1" dt="2020-11-28T17:14:42.616" idx="2">
    <p:pos x="303" y="1370"/>
    <p:text>Il y’a deux formes d’injection du courant photovoltaïque :
 Soit injecter la totalité de la production photovoltaïque au réseau.
 Soit injecter le surplus de la production photovoltaïque au réseau.</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11-28T19:43:30.785" idx="15">
    <p:pos x="3759" y="1285"/>
    <p:text>KD 145 SX-UFU 
 145w, csi l'un des panneaux solaires tombe en panne, cela n'affecte pas l'énergie totale produite. 
   caractéristiques mentionnées dans le tableau 
   Pour obtenir le nombre de panneaux connectés en série et en parallèle dans une forme d'énergie symétriquement et systématiquement productive pour notre système PV.
   36 cellules, ce qui est un bon nombre.</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11-28T19:48:56.814" idx="16">
    <p:pos x="3608" y="1332"/>
    <p:text>1-il est en lithium. Une batterie de nouvelle génération  
2-longue durée de vie et contre les dommages rapides. 
3-tension de 48V,.ce qui nous aide à nous connecter en parallèle sans nous connecter en série. 
4-performances 90% 
5-un Charge de cycle très élevé (entre 2500 et 5000 cycles). 
6-75ah en raison de notre système qui ne nécessite pas de très grande capacité et également pour éviter les batteries coûteuses.</p:text>
    <p:extLst>
      <p:ext uri="{C676402C-5697-4E1C-873F-D02D1690AC5C}">
        <p15:threadingInfo xmlns:p15="http://schemas.microsoft.com/office/powerpoint/2012/main" timeZoneBias="-60"/>
      </p:ext>
    </p:extLst>
  </p:cm>
  <p:cm authorId="1" dt="2020-12-01T19:27:28.282" idx="48">
    <p:pos x="3654" y="1898"/>
    <p:text>Ec : Besoin journalières [Ah /j] on a Ec = 10KWh
Nj : Nombre de jour d’autonomie (5 jours)
ɳ : Rendement de la batterie (0.85) 
Pdd: Profondeur de décharge (0.8)</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11-28T19:50:21.474" idx="17">
    <p:pos x="2937" y="1389"/>
    <p:text>Imin = Npaneaux,paralelle × Icc,paneaux × 1.5 fois</p:text>
    <p:extLst>
      <p:ext uri="{C676402C-5697-4E1C-873F-D02D1690AC5C}">
        <p15:threadingInfo xmlns:p15="http://schemas.microsoft.com/office/powerpoint/2012/main" timeZoneBias="-60"/>
      </p:ext>
    </p:extLst>
  </p:cm>
  <p:cm authorId="1" dt="2020-11-28T19:55:33.522" idx="18">
    <p:pos x="2587" y="1426"/>
    <p:text>Pour estimer le courant, on prendra 1.5 fois le courant Im total au point de puissance maximale.</p:text>
    <p:extLst>
      <p:ext uri="{C676402C-5697-4E1C-873F-D02D1690AC5C}">
        <p15:threadingInfo xmlns:p15="http://schemas.microsoft.com/office/powerpoint/2012/main" timeZoneBias="-60"/>
      </p:ext>
    </p:extLst>
  </p:cm>
  <p:cm authorId="1" dt="2020-11-28T19:56:24.086" idx="19">
    <p:pos x="237" y="1888"/>
    <p:text>on aura un onduleur remplaçant les conditions suivantes :
Tension d’entrée : 48V
Tension de sortie 230V
Fréquence 50Hz
Rendement 90%
Puissance 15KVA</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12-01T19:42:32.420" idx="49">
    <p:pos x="246" y="888"/>
    <p:text>Il y’a deux formes d’injection du courant photovoltaïque :
 Soit injecter la totalité de la production photovoltaïque au réseau.
 Soit injecter le surplus de la production photovoltaïque au réseau.</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11-28T20:51:08.265" idx="30">
    <p:pos x="10" y="10"/>
    <p:text>, il est possible de le vendre à un fournisseur. Dans ce cas, chaque kWh produit par les panneaux solaires est exploité. Une fois acheté par le fournisseur, le surplus est injecté dans le réseau local pour alimenter les habitations du voisinage.</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0-11-28T21:04:13.860" idx="31">
    <p:pos x="7375" y="1175"/>
    <p:text>consommation quotidienne pour la région, qui a été déterminé à 2577 KWh/jour.</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11-28T21:31:40.263" idx="34">
    <p:pos x="10" y="10"/>
    <p:text>Nous choisissons une tension de 110Volt (VDC) puisque on a une puissance crête très élevé.</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0-11-28T21:19:16.178" idx="32">
    <p:pos x="407" y="1001"/>
    <p:text>Etape 1 : Déterminer la zone géographique
Etape 2 : Déterminer la consommation énergétique</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0-11-28T21:36:21.798" idx="35">
    <p:pos x="189" y="1134"/>
    <p:text>January profile : Le volume de consommation par heure de la journée nous est présenté, à partir du premier jour de l'année (le mois de janvier), et lorsque vous cliquez sur (Show all Months…)</p:text>
    <p:extLst>
      <p:ext uri="{C676402C-5697-4E1C-873F-D02D1690AC5C}">
        <p15:threadingInfo xmlns:p15="http://schemas.microsoft.com/office/powerpoint/2012/main" timeZoneBias="-60"/>
      </p:ext>
    </p:extLst>
  </p:cm>
  <p:cm authorId="1" dt="2020-11-28T21:36:44.174" idx="36">
    <p:pos x="655" y="1151"/>
    <p:text>Daily Profile : Un graphique qui montre les heures de pointe de consommation pendant la journée et les heures de faible consommation et fournit également un graphique plus précis des heures de pointe tout au long de l'année</p:text>
    <p:extLst>
      <p:ext uri="{C676402C-5697-4E1C-873F-D02D1690AC5C}">
        <p15:threadingInfo xmlns:p15="http://schemas.microsoft.com/office/powerpoint/2012/main" timeZoneBias="-60"/>
      </p:ext>
    </p:extLst>
  </p:cm>
  <p:cm authorId="1" dt="2020-11-28T21:37:19.837" idx="37">
    <p:pos x="1049" y="1143"/>
    <p:text>Seasonal Profile : Il fournit des données et des résultats plus précis pour chaque mois, indiquant le taux de consommation, la consommation maximale et minimale</p:text>
    <p:extLst>
      <p:ext uri="{C676402C-5697-4E1C-873F-D02D1690AC5C}">
        <p15:threadingInfo xmlns:p15="http://schemas.microsoft.com/office/powerpoint/2012/main" timeZoneBias="-60"/>
      </p:ext>
    </p:extLst>
  </p:cm>
  <p:cm authorId="1" dt="2020-11-28T21:38:14.744" idx="38">
    <p:pos x="1474" y="1124"/>
    <p:text>Yearly Profile : L'évolution du volume de consommation d'énergie électrique pendant 24 heures de la journée tout au long de l'année, on note que les 7 premières heures de chaque jour sont caractérisées par un faible volume de consommation, alors que la pointe de consommation se situe de midi à 18 heures, surtout en été</p:text>
    <p:extLst>
      <p:ext uri="{C676402C-5697-4E1C-873F-D02D1690AC5C}">
        <p15:threadingInfo xmlns:p15="http://schemas.microsoft.com/office/powerpoint/2012/main" timeZoneBias="-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0-11-28T21:20:56.669" idx="33">
    <p:pos x="359" y="983"/>
    <p:text>Etape 3 : Connexion des panneaux solaires à la charge
Etape 4 : Entrez les informations des batteries sélectionnées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28T18:56:48.639" idx="3">
    <p:pos x="6101" y="2474"/>
    <p:text>	Les cellules solaires constituées de silicium cristallin (mono ou bien poly).
	service nominal de 30 années
	Le rendement des modules sera supérieur à 14 %.
	Le régime d’isolation d’un module sera au minimum de 600 V CC.
	Les boîtiers de dérivation seront étanches, avec un code de protection IP de 65.</p:text>
    <p:extLst>
      <p:ext uri="{C676402C-5697-4E1C-873F-D02D1690AC5C}">
        <p15:threadingInfo xmlns:p15="http://schemas.microsoft.com/office/powerpoint/2012/main" timeZoneBias="-60"/>
      </p:ext>
    </p:extLst>
  </p:cm>
  <p:cm authorId="1" dt="2020-11-30T19:31:18.232" idx="46">
    <p:pos x="152" y="973"/>
    <p:text>Panneau solaire (générateur photovoltaïque).
Batteries d’accumulateurs
Régulateur de charge de batterie.
Régulateur ou contrôleur de tension.
Coffret de distribution.
Voyants lumineux, appareils de mesure et signalisation.
Structure de support.
Câbles d’interconnexion des équipements susmentionnés</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0-11-28T21:41:45.944" idx="39">
    <p:pos x="208" y="954"/>
    <p:text>Etape 5 : Connectez l'onduleur au système
Etape 6 : connectée le système PV aux le Grid (réseaux électrique)</p:text>
    <p:extLst>
      <p:ext uri="{C676402C-5697-4E1C-873F-D02D1690AC5C}">
        <p15:threadingInfo xmlns:p15="http://schemas.microsoft.com/office/powerpoint/2012/main" timeZoneBias="-6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0-11-28T21:44:09.895" idx="40">
    <p:pos x="265" y="1096"/>
    <p:text>Etape 6 : l'interconnexion du système et des données saisies                                  Etape 7 :  Simulations du système et publication des résultats</p:text>
    <p:extLst>
      <p:ext uri="{C676402C-5697-4E1C-873F-D02D1690AC5C}">
        <p15:threadingInfo xmlns:p15="http://schemas.microsoft.com/office/powerpoint/2012/main" timeZoneBias="-6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0-11-28T21:48:23.024" idx="41">
    <p:pos x="293" y="983"/>
    <p:text>Etape 8 :  Choisissez la meilleure solution
Etape 9 :  Résultats finaux du volume d'énergie vendu et acheté</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28T18:57:08.479" idx="4">
    <p:pos x="2389" y="1313"/>
    <p:text>un service et une durée de vie de vingt (20) années. 
seront dimensionnées pour une température minimale de 5°C.                                    la capacité d’une batterie varie entre 30% et 80% de décharge,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28T18:57:50.016" idx="5">
    <p:pos x="3966" y="1814"/>
    <p:text>	Indicateur de l’état de chargement de la batterie
	Vitesse et surveillance du cycle charge / décharge.
	Charge basse et haute tension de sectionnement.
	Commandes de charge de batterie afin d’offrir un rendement maximum de charge pour les panneaux solaires.
	Le contrôleur inclura la tension de la batterie, le courant du panneau et le courant de charge.
	Le contrôleur sera protégé des hausses de tension provoquées par la foudre</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1-28T22:17:40.567" idx="43">
    <p:pos x="1941" y="1344"/>
    <p:text>Le micro-onduleur se connecte à un ou deux modules selon les modèles. Il permet une gestion personnalisée et précise de la puissance de chaque module. Il est généralement utilisé pour les installations de 100 Wc à 10 kWc.</p:text>
    <p:extLst>
      <p:ext uri="{C676402C-5697-4E1C-873F-D02D1690AC5C}">
        <p15:threadingInfo xmlns:p15="http://schemas.microsoft.com/office/powerpoint/2012/main" timeZoneBias="-60"/>
      </p:ext>
    </p:extLst>
  </p:cm>
  <p:cm authorId="1" dt="2020-11-28T22:18:06.069" idx="44">
    <p:pos x="1962" y="1693"/>
    <p:text>L'onduleur peut avoir plusieurs entrées et donc se connecter à plusieurs de modules. Il permet la gestion indépendante de la puissance de chaque string. Chaque générateur photovoltaïque peut comporter plusieurs onduleurs strings. Ainsi, Il est généralement utilisé pour les installations de 1kWc à 100kWc</p:text>
    <p:extLst>
      <p:ext uri="{C676402C-5697-4E1C-873F-D02D1690AC5C}">
        <p15:threadingInfo xmlns:p15="http://schemas.microsoft.com/office/powerpoint/2012/main" timeZoneBias="-60"/>
      </p:ext>
    </p:extLst>
  </p:cm>
  <p:cm authorId="1" dt="2020-11-28T22:18:38.475" idx="45">
    <p:pos x="1951" y="2053"/>
    <p:text>L'onduleur central se connecte à plusieurs centaines modules en série. De la faite de cette solution centralisée, le coût aux Wc de l'installation est réduite et la maintenance est facilité grâce à des moyens de supervision adaptés. Aussi, dans le cas de grosse centrale photovoltaïque, la gestion du réseau est simplifiée. L'onduleur central est généralement utilisé pour les installations supérieures à 100kWc.</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1-28T18:58:54.635" idx="6">
    <p:pos x="2380" y="1171"/>
    <p:text>Coffret de distribution.
Voyants lumineux, appareils de mesure et signalisation.
Structure de support.
Câbles d’interconnexion des équipements susmentionnés</p:text>
    <p:extLst>
      <p:ext uri="{C676402C-5697-4E1C-873F-D02D1690AC5C}">
        <p15:threadingInfo xmlns:p15="http://schemas.microsoft.com/office/powerpoint/2012/main" timeZoneBias="-60"/>
      </p:ext>
    </p:extLst>
  </p:cm>
  <p:cm authorId="1" dt="2020-11-28T18:59:35.368" idx="7">
    <p:pos x="4816" y="1304"/>
    <p:text>	Voyants d’alerte de dépassement d’une tension supérieure de sortie prédéfinie
	Voyants indiquant un sectionnement suite au passage sous une certaine tension de sortie
	Tension de batterie faible
	Défaillance du régulateur de charge
	Fonctionnement normal
	Voltmètre de sortie
	Ampèremètre de sortie</p:text>
    <p:extLst>
      <p:ext uri="{C676402C-5697-4E1C-873F-D02D1690AC5C}">
        <p15:threadingInfo xmlns:p15="http://schemas.microsoft.com/office/powerpoint/2012/main" timeZoneBias="-60"/>
      </p:ext>
    </p:extLst>
  </p:cm>
  <p:cm authorId="1" dt="2020-11-28T19:00:48.686" idx="8">
    <p:pos x="5109" y="3815"/>
    <p:text>Tous les câbles d’interconnexion seront des conducteurs de cuivre torsadés 600 / 1.000V armés de fil d’acier, à isolation XLPE et à gaine interne et externe de PVC</p:text>
    <p:extLst>
      <p:ext uri="{C676402C-5697-4E1C-873F-D02D1690AC5C}">
        <p15:threadingInfo xmlns:p15="http://schemas.microsoft.com/office/powerpoint/2012/main" timeZoneBias="-60"/>
      </p:ext>
    </p:extLst>
  </p:cm>
  <p:cm authorId="1" dt="2020-11-28T19:01:08.252" idx="9">
    <p:pos x="7262" y="3948"/>
    <p:text>Mise à la terre</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1-28T19:04:57.797" idx="10">
    <p:pos x="3541" y="3220"/>
    <p:text>Les unités d’alimentation solaire seront installées en zone non dangereuse.</p:text>
    <p:extLst>
      <p:ext uri="{C676402C-5697-4E1C-873F-D02D1690AC5C}">
        <p15:threadingInfo xmlns:p15="http://schemas.microsoft.com/office/powerpoint/2012/main" timeZoneBias="-60"/>
      </p:ext>
    </p:extLst>
  </p:cm>
  <p:cm authorId="1" dt="2020-11-28T19:05:37.483" idx="11">
    <p:pos x="4561" y="3230"/>
    <p:text>Les unités d’alimentation solaire fourniront une tension de sortie de 12 V à 110v CC et le service nominal sera établi sur base des exigences d’alimentation et de la durée de chaque charge reprise dans la liste des charges électriques.</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1-28T19:13:54.557" idx="12">
    <p:pos x="529" y="1200"/>
    <p:text>D’après le tableau , l’inclinaison des panneaux est de 45.7°
                                                        α = φ + 10°                                                                (I.1)
Donc : α = 45.63°</p:text>
    <p:extLst>
      <p:ext uri="{C676402C-5697-4E1C-873F-D02D1690AC5C}">
        <p15:threadingInfo xmlns:p15="http://schemas.microsoft.com/office/powerpoint/2012/main" timeZoneBias="-60"/>
      </p:ext>
    </p:extLst>
  </p:cm>
  <p:cm authorId="1" dt="2020-11-28T19:15:47.585" idx="13">
    <p:pos x="538" y="756"/>
    <p:text>	Logiciel « RETScreen Expert » :
    RETScreen est un Logiciel de gestion d'énergies propres pour l'analyse de faisabilité de projets d'efficacité énergétique, d'énergies renouvelables et de cogénération ainsi que pour l'analyse de la performance énergétique en continu.</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11-28T19:17:58.412" idx="14">
    <p:pos x="860" y="936"/>
    <p:text>Il y a deux méthodes en peut utiliser pour calcul l’irradiation moyenne                               *La méthode du mois le plus défavorable    "La méthode de la moyenne annuelle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CDAD1-D12A-476B-8CC2-965D0D5546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4D5666BD-3FF3-4008-A16E-1C7F33F41269}">
      <dgm:prSet phldrT="[Text]" phldr="1"/>
      <dgm:spPr/>
      <dgm:t>
        <a:bodyPr/>
        <a:lstStyle/>
        <a:p>
          <a:endParaRPr lang="fr-FR" dirty="0"/>
        </a:p>
      </dgm:t>
    </dgm:pt>
    <dgm:pt modelId="{76990DDB-BC03-4338-87BF-EEFDE1F2CB8B}" type="parTrans" cxnId="{1831C7C7-BBF3-471C-A7D6-E3CBA49740FA}">
      <dgm:prSet/>
      <dgm:spPr/>
      <dgm:t>
        <a:bodyPr/>
        <a:lstStyle/>
        <a:p>
          <a:endParaRPr lang="fr-FR"/>
        </a:p>
      </dgm:t>
    </dgm:pt>
    <dgm:pt modelId="{B420E62E-A750-4F8B-A55D-7ED7336ECD97}" type="sibTrans" cxnId="{1831C7C7-BBF3-471C-A7D6-E3CBA49740FA}">
      <dgm:prSet/>
      <dgm:spPr/>
      <dgm:t>
        <a:bodyPr/>
        <a:lstStyle/>
        <a:p>
          <a:endParaRPr lang="fr-FR"/>
        </a:p>
      </dgm:t>
    </dgm:pt>
    <dgm:pt modelId="{4359EC32-E3D9-4E8F-BF32-2D9441BDF6CD}">
      <dgm:prSet phldrT="[Text]"/>
      <dgm:spPr/>
      <dgm:t>
        <a:bodyPr/>
        <a:lstStyle/>
        <a:p>
          <a:r>
            <a:rPr lang="fr-FR" dirty="0"/>
            <a:t>Introduction</a:t>
          </a:r>
        </a:p>
      </dgm:t>
    </dgm:pt>
    <dgm:pt modelId="{DA5D9E2C-D5E5-4013-9C95-342F50952061}" type="parTrans" cxnId="{71DC6F60-7442-44A6-B4A5-AD7CA6419965}">
      <dgm:prSet/>
      <dgm:spPr/>
      <dgm:t>
        <a:bodyPr/>
        <a:lstStyle/>
        <a:p>
          <a:endParaRPr lang="fr-FR"/>
        </a:p>
      </dgm:t>
    </dgm:pt>
    <dgm:pt modelId="{2A0AF818-B74B-49C5-92C7-F1EB16E3EE2D}" type="sibTrans" cxnId="{71DC6F60-7442-44A6-B4A5-AD7CA6419965}">
      <dgm:prSet/>
      <dgm:spPr/>
      <dgm:t>
        <a:bodyPr/>
        <a:lstStyle/>
        <a:p>
          <a:endParaRPr lang="fr-FR"/>
        </a:p>
      </dgm:t>
    </dgm:pt>
    <dgm:pt modelId="{740D7B29-F6E1-4381-BD97-9E40438FB93E}">
      <dgm:prSet phldrT="[Text]"/>
      <dgm:spPr/>
      <dgm:t>
        <a:bodyPr/>
        <a:lstStyle/>
        <a:p>
          <a:r>
            <a:rPr lang="fr-FR" dirty="0"/>
            <a:t>Problématiques</a:t>
          </a:r>
        </a:p>
      </dgm:t>
    </dgm:pt>
    <dgm:pt modelId="{081BB7EF-F06D-456D-94A5-CDDF8C51BF7C}" type="parTrans" cxnId="{6F34CB78-4ADA-45A5-AE41-8CF4C46F6886}">
      <dgm:prSet/>
      <dgm:spPr/>
      <dgm:t>
        <a:bodyPr/>
        <a:lstStyle/>
        <a:p>
          <a:endParaRPr lang="fr-FR"/>
        </a:p>
      </dgm:t>
    </dgm:pt>
    <dgm:pt modelId="{31F9117F-6E8C-49EF-A41F-F393BC1907CA}" type="sibTrans" cxnId="{6F34CB78-4ADA-45A5-AE41-8CF4C46F6886}">
      <dgm:prSet/>
      <dgm:spPr/>
      <dgm:t>
        <a:bodyPr/>
        <a:lstStyle/>
        <a:p>
          <a:endParaRPr lang="fr-FR"/>
        </a:p>
      </dgm:t>
    </dgm:pt>
    <dgm:pt modelId="{C72FF70C-4961-4A05-BFB2-9D5CA85DF326}">
      <dgm:prSet phldrT="[Text]"/>
      <dgm:spPr/>
      <dgm:t>
        <a:bodyPr/>
        <a:lstStyle/>
        <a:p>
          <a:endParaRPr lang="fr-FR" dirty="0"/>
        </a:p>
      </dgm:t>
    </dgm:pt>
    <dgm:pt modelId="{F702447D-F46F-4B12-8303-BF84515B69E6}" type="parTrans" cxnId="{8293D4B3-39D3-4305-812E-D812431B0613}">
      <dgm:prSet/>
      <dgm:spPr/>
      <dgm:t>
        <a:bodyPr/>
        <a:lstStyle/>
        <a:p>
          <a:endParaRPr lang="fr-FR"/>
        </a:p>
      </dgm:t>
    </dgm:pt>
    <dgm:pt modelId="{3C2B3D05-EAA5-4E79-A8B3-08CDC166BD30}" type="sibTrans" cxnId="{8293D4B3-39D3-4305-812E-D812431B0613}">
      <dgm:prSet/>
      <dgm:spPr/>
      <dgm:t>
        <a:bodyPr/>
        <a:lstStyle/>
        <a:p>
          <a:endParaRPr lang="fr-FR"/>
        </a:p>
      </dgm:t>
    </dgm:pt>
    <dgm:pt modelId="{0B10828B-9EC2-4C67-9FFB-BBBE5A7DA737}">
      <dgm:prSet phldrT="[Text]"/>
      <dgm:spPr/>
      <dgm:t>
        <a:bodyPr/>
        <a:lstStyle/>
        <a:p>
          <a:r>
            <a:rPr lang="fr-FR" dirty="0"/>
            <a:t>Méthodologie de travail</a:t>
          </a:r>
        </a:p>
      </dgm:t>
    </dgm:pt>
    <dgm:pt modelId="{B8253EBA-92F7-482D-B447-C8BDE28D27DC}" type="parTrans" cxnId="{2BFFA9D8-8FB5-45A7-B962-81EB1731DCA2}">
      <dgm:prSet/>
      <dgm:spPr/>
      <dgm:t>
        <a:bodyPr/>
        <a:lstStyle/>
        <a:p>
          <a:endParaRPr lang="fr-FR"/>
        </a:p>
      </dgm:t>
    </dgm:pt>
    <dgm:pt modelId="{616BC287-A680-4715-99AA-2342D91BC983}" type="sibTrans" cxnId="{2BFFA9D8-8FB5-45A7-B962-81EB1731DCA2}">
      <dgm:prSet/>
      <dgm:spPr/>
      <dgm:t>
        <a:bodyPr/>
        <a:lstStyle/>
        <a:p>
          <a:endParaRPr lang="fr-FR"/>
        </a:p>
      </dgm:t>
    </dgm:pt>
    <dgm:pt modelId="{6155B0CF-2DF1-44C4-8FCE-CF24FA6FABF5}">
      <dgm:prSet phldrT="[Text]"/>
      <dgm:spPr/>
      <dgm:t>
        <a:bodyPr/>
        <a:lstStyle/>
        <a:p>
          <a:endParaRPr lang="fr-FR" dirty="0"/>
        </a:p>
      </dgm:t>
    </dgm:pt>
    <dgm:pt modelId="{4A65D76A-253B-4BF1-9747-2173018DA301}" type="parTrans" cxnId="{A9C9837B-BFEA-41B3-ACBE-DE42E19CB504}">
      <dgm:prSet/>
      <dgm:spPr/>
      <dgm:t>
        <a:bodyPr/>
        <a:lstStyle/>
        <a:p>
          <a:endParaRPr lang="fr-FR"/>
        </a:p>
      </dgm:t>
    </dgm:pt>
    <dgm:pt modelId="{0FBBC67B-01F1-41F3-9012-CCA920243CF4}" type="sibTrans" cxnId="{A9C9837B-BFEA-41B3-ACBE-DE42E19CB504}">
      <dgm:prSet/>
      <dgm:spPr/>
      <dgm:t>
        <a:bodyPr/>
        <a:lstStyle/>
        <a:p>
          <a:endParaRPr lang="fr-FR"/>
        </a:p>
      </dgm:t>
    </dgm:pt>
    <dgm:pt modelId="{E330643B-4FBF-4F07-A4EF-2A7E807E6DF1}">
      <dgm:prSet/>
      <dgm:spPr/>
      <dgm:t>
        <a:bodyPr/>
        <a:lstStyle/>
        <a:p>
          <a:r>
            <a:rPr lang="fr-FR" dirty="0"/>
            <a:t>L’</a:t>
          </a:r>
          <a:r>
            <a:rPr lang="fr-FR" dirty="0" err="1"/>
            <a:t>intérét</a:t>
          </a:r>
          <a:r>
            <a:rPr lang="fr-FR" dirty="0"/>
            <a:t> de sejut</a:t>
          </a:r>
        </a:p>
      </dgm:t>
    </dgm:pt>
    <dgm:pt modelId="{53287E9C-70FD-491F-AA09-9BC1FFFEADA2}" type="parTrans" cxnId="{245F0CD9-0CFD-4D81-81AF-53A4E06C6192}">
      <dgm:prSet/>
      <dgm:spPr/>
      <dgm:t>
        <a:bodyPr/>
        <a:lstStyle/>
        <a:p>
          <a:endParaRPr lang="fr-FR"/>
        </a:p>
      </dgm:t>
    </dgm:pt>
    <dgm:pt modelId="{70613784-6DC9-4589-A727-9DF0674DBEEF}" type="sibTrans" cxnId="{245F0CD9-0CFD-4D81-81AF-53A4E06C6192}">
      <dgm:prSet/>
      <dgm:spPr/>
      <dgm:t>
        <a:bodyPr/>
        <a:lstStyle/>
        <a:p>
          <a:endParaRPr lang="fr-FR"/>
        </a:p>
      </dgm:t>
    </dgm:pt>
    <dgm:pt modelId="{F7E76894-516B-4C2A-B005-77AF7372C42E}">
      <dgm:prSet phldrT="[Text]"/>
      <dgm:spPr/>
      <dgm:t>
        <a:bodyPr/>
        <a:lstStyle/>
        <a:p>
          <a:endParaRPr lang="fr-FR" dirty="0"/>
        </a:p>
      </dgm:t>
    </dgm:pt>
    <dgm:pt modelId="{2D44FC79-D0C0-465F-8DFF-64E5DC3C306B}" type="parTrans" cxnId="{5E04B7CB-3B18-4F0F-9E48-2CF75EAE8099}">
      <dgm:prSet/>
      <dgm:spPr/>
      <dgm:t>
        <a:bodyPr/>
        <a:lstStyle/>
        <a:p>
          <a:endParaRPr lang="fr-FR"/>
        </a:p>
      </dgm:t>
    </dgm:pt>
    <dgm:pt modelId="{FFCE1AA8-27D3-49CC-ACB9-716A28574D4E}" type="sibTrans" cxnId="{5E04B7CB-3B18-4F0F-9E48-2CF75EAE8099}">
      <dgm:prSet/>
      <dgm:spPr/>
      <dgm:t>
        <a:bodyPr/>
        <a:lstStyle/>
        <a:p>
          <a:endParaRPr lang="fr-FR"/>
        </a:p>
      </dgm:t>
    </dgm:pt>
    <dgm:pt modelId="{52BF55E7-D126-47E1-939B-CD698F95B3A7}">
      <dgm:prSet phldrT="[Text]"/>
      <dgm:spPr/>
      <dgm:t>
        <a:bodyPr/>
        <a:lstStyle/>
        <a:p>
          <a:r>
            <a:rPr lang="fr-FR" dirty="0"/>
            <a:t>Analyse et étude</a:t>
          </a:r>
        </a:p>
      </dgm:t>
    </dgm:pt>
    <dgm:pt modelId="{B96321C9-8173-4306-AF9B-7EAC3F41534A}" type="parTrans" cxnId="{D0BF2256-89E8-4243-B634-76B6F8646D8C}">
      <dgm:prSet/>
      <dgm:spPr/>
      <dgm:t>
        <a:bodyPr/>
        <a:lstStyle/>
        <a:p>
          <a:endParaRPr lang="fr-FR"/>
        </a:p>
      </dgm:t>
    </dgm:pt>
    <dgm:pt modelId="{6D253809-0850-4CCA-9C6C-B26592164093}" type="sibTrans" cxnId="{D0BF2256-89E8-4243-B634-76B6F8646D8C}">
      <dgm:prSet/>
      <dgm:spPr/>
      <dgm:t>
        <a:bodyPr/>
        <a:lstStyle/>
        <a:p>
          <a:endParaRPr lang="fr-FR"/>
        </a:p>
      </dgm:t>
    </dgm:pt>
    <dgm:pt modelId="{49CF31A4-6D29-4D73-BC45-310198ADBAD0}">
      <dgm:prSet phldrT="[Text]"/>
      <dgm:spPr/>
      <dgm:t>
        <a:bodyPr/>
        <a:lstStyle/>
        <a:p>
          <a:endParaRPr lang="fr-FR" dirty="0"/>
        </a:p>
      </dgm:t>
    </dgm:pt>
    <dgm:pt modelId="{AF0C9770-3D64-4896-9102-1D4A506370D0}" type="parTrans" cxnId="{A552969F-B106-48AD-9367-716B9266DC22}">
      <dgm:prSet/>
      <dgm:spPr/>
      <dgm:t>
        <a:bodyPr/>
        <a:lstStyle/>
        <a:p>
          <a:endParaRPr lang="fr-FR"/>
        </a:p>
      </dgm:t>
    </dgm:pt>
    <dgm:pt modelId="{2C917372-1E5D-4838-BAEC-4ACB63DA168D}" type="sibTrans" cxnId="{A552969F-B106-48AD-9367-716B9266DC22}">
      <dgm:prSet/>
      <dgm:spPr/>
      <dgm:t>
        <a:bodyPr/>
        <a:lstStyle/>
        <a:p>
          <a:endParaRPr lang="fr-FR"/>
        </a:p>
      </dgm:t>
    </dgm:pt>
    <dgm:pt modelId="{67F9BA51-8F26-4E34-AE51-8C849A361EED}">
      <dgm:prSet/>
      <dgm:spPr/>
      <dgm:t>
        <a:bodyPr/>
        <a:lstStyle/>
        <a:p>
          <a:r>
            <a:rPr lang="fr-FR" dirty="0"/>
            <a:t>les résultat obtenu</a:t>
          </a:r>
        </a:p>
      </dgm:t>
    </dgm:pt>
    <dgm:pt modelId="{59EB4BDC-973A-400C-A83C-42B85621DD86}" type="parTrans" cxnId="{5F9B3128-1A8E-4D87-A9DD-92DD2F0D58F3}">
      <dgm:prSet/>
      <dgm:spPr/>
      <dgm:t>
        <a:bodyPr/>
        <a:lstStyle/>
        <a:p>
          <a:endParaRPr lang="fr-FR"/>
        </a:p>
      </dgm:t>
    </dgm:pt>
    <dgm:pt modelId="{9FC90B02-49C6-4C7C-9A6A-5BB46DB6355F}" type="sibTrans" cxnId="{5F9B3128-1A8E-4D87-A9DD-92DD2F0D58F3}">
      <dgm:prSet/>
      <dgm:spPr/>
      <dgm:t>
        <a:bodyPr/>
        <a:lstStyle/>
        <a:p>
          <a:endParaRPr lang="fr-FR"/>
        </a:p>
      </dgm:t>
    </dgm:pt>
    <dgm:pt modelId="{AF8A2359-C202-4F2E-86DC-185049D76DE6}">
      <dgm:prSet/>
      <dgm:spPr/>
      <dgm:t>
        <a:bodyPr/>
        <a:lstStyle/>
        <a:p>
          <a:endParaRPr lang="fr-FR" dirty="0"/>
        </a:p>
      </dgm:t>
    </dgm:pt>
    <dgm:pt modelId="{E9BA10B8-EF68-46A7-80D2-3CD2B118FF4C}" type="parTrans" cxnId="{E349D755-CA25-4893-B267-68649A11362B}">
      <dgm:prSet/>
      <dgm:spPr/>
      <dgm:t>
        <a:bodyPr/>
        <a:lstStyle/>
        <a:p>
          <a:endParaRPr lang="fr-FR"/>
        </a:p>
      </dgm:t>
    </dgm:pt>
    <dgm:pt modelId="{D0A6081D-A88D-43EA-A3BC-5E1C6E6D92D7}" type="sibTrans" cxnId="{E349D755-CA25-4893-B267-68649A11362B}">
      <dgm:prSet/>
      <dgm:spPr/>
      <dgm:t>
        <a:bodyPr/>
        <a:lstStyle/>
        <a:p>
          <a:endParaRPr lang="fr-FR"/>
        </a:p>
      </dgm:t>
    </dgm:pt>
    <dgm:pt modelId="{2DC638B9-BF60-46DB-95B8-3316BDBF9994}">
      <dgm:prSet/>
      <dgm:spPr/>
      <dgm:t>
        <a:bodyPr/>
        <a:lstStyle/>
        <a:p>
          <a:r>
            <a:rPr lang="fr-FR" dirty="0"/>
            <a:t>Simulation</a:t>
          </a:r>
        </a:p>
      </dgm:t>
    </dgm:pt>
    <dgm:pt modelId="{3688A2CE-E133-4B4A-A524-F1CC9F265B3F}" type="parTrans" cxnId="{8C565ED9-E0B9-455A-95DD-44FB454A7459}">
      <dgm:prSet/>
      <dgm:spPr/>
      <dgm:t>
        <a:bodyPr/>
        <a:lstStyle/>
        <a:p>
          <a:endParaRPr lang="fr-FR"/>
        </a:p>
      </dgm:t>
    </dgm:pt>
    <dgm:pt modelId="{E32596C5-8B59-4BA0-8AD6-29878BA9139B}" type="sibTrans" cxnId="{8C565ED9-E0B9-455A-95DD-44FB454A7459}">
      <dgm:prSet/>
      <dgm:spPr/>
      <dgm:t>
        <a:bodyPr/>
        <a:lstStyle/>
        <a:p>
          <a:endParaRPr lang="fr-FR"/>
        </a:p>
      </dgm:t>
    </dgm:pt>
    <dgm:pt modelId="{56ED3894-280B-49B4-9734-B9231BF06886}">
      <dgm:prSet/>
      <dgm:spPr/>
      <dgm:t>
        <a:bodyPr/>
        <a:lstStyle/>
        <a:p>
          <a:endParaRPr lang="fr-FR" dirty="0"/>
        </a:p>
      </dgm:t>
    </dgm:pt>
    <dgm:pt modelId="{C0048918-24BA-4796-BC01-A1AD18149DAB}" type="parTrans" cxnId="{1999FBB0-F545-4596-9C10-F32869D8E6FB}">
      <dgm:prSet/>
      <dgm:spPr/>
      <dgm:t>
        <a:bodyPr/>
        <a:lstStyle/>
        <a:p>
          <a:endParaRPr lang="fr-FR"/>
        </a:p>
      </dgm:t>
    </dgm:pt>
    <dgm:pt modelId="{5742E655-A854-45FD-BA81-AC902B2CB505}" type="sibTrans" cxnId="{1999FBB0-F545-4596-9C10-F32869D8E6FB}">
      <dgm:prSet/>
      <dgm:spPr/>
      <dgm:t>
        <a:bodyPr/>
        <a:lstStyle/>
        <a:p>
          <a:endParaRPr lang="fr-FR"/>
        </a:p>
      </dgm:t>
    </dgm:pt>
    <dgm:pt modelId="{52AD0F14-D80F-45E4-820E-21E7FF6C42FB}">
      <dgm:prSet/>
      <dgm:spPr/>
      <dgm:t>
        <a:bodyPr/>
        <a:lstStyle/>
        <a:p>
          <a:r>
            <a:rPr lang="fr-FR" dirty="0"/>
            <a:t>Maintenance</a:t>
          </a:r>
        </a:p>
      </dgm:t>
    </dgm:pt>
    <dgm:pt modelId="{C25AE745-9B5D-4D6D-9F08-DA0257317FCC}" type="parTrans" cxnId="{3882353A-41CD-4C2F-9F7D-A1589D8F96C9}">
      <dgm:prSet/>
      <dgm:spPr/>
      <dgm:t>
        <a:bodyPr/>
        <a:lstStyle/>
        <a:p>
          <a:endParaRPr lang="fr-FR"/>
        </a:p>
      </dgm:t>
    </dgm:pt>
    <dgm:pt modelId="{0BCBD6EE-1D36-491A-B5A1-D628AC2892D9}" type="sibTrans" cxnId="{3882353A-41CD-4C2F-9F7D-A1589D8F96C9}">
      <dgm:prSet/>
      <dgm:spPr/>
      <dgm:t>
        <a:bodyPr/>
        <a:lstStyle/>
        <a:p>
          <a:endParaRPr lang="fr-FR"/>
        </a:p>
      </dgm:t>
    </dgm:pt>
    <dgm:pt modelId="{040F8674-2F32-4330-9B56-E62CFF2A05B6}">
      <dgm:prSet/>
      <dgm:spPr/>
      <dgm:t>
        <a:bodyPr/>
        <a:lstStyle/>
        <a:p>
          <a:endParaRPr lang="fr-FR" dirty="0"/>
        </a:p>
      </dgm:t>
    </dgm:pt>
    <dgm:pt modelId="{D5D34CCC-CDB6-47FC-B5E0-7709D9613649}" type="parTrans" cxnId="{E8122C98-76A2-491F-9983-59DF9637B2D7}">
      <dgm:prSet/>
      <dgm:spPr/>
      <dgm:t>
        <a:bodyPr/>
        <a:lstStyle/>
        <a:p>
          <a:endParaRPr lang="fr-FR"/>
        </a:p>
      </dgm:t>
    </dgm:pt>
    <dgm:pt modelId="{D41C5BB8-BD64-4FE1-971C-39DB8720D600}" type="sibTrans" cxnId="{E8122C98-76A2-491F-9983-59DF9637B2D7}">
      <dgm:prSet/>
      <dgm:spPr/>
      <dgm:t>
        <a:bodyPr/>
        <a:lstStyle/>
        <a:p>
          <a:endParaRPr lang="fr-FR"/>
        </a:p>
      </dgm:t>
    </dgm:pt>
    <dgm:pt modelId="{83DE1CB3-7BEF-4703-B9C1-90CEEFF46DC2}">
      <dgm:prSet/>
      <dgm:spPr/>
      <dgm:t>
        <a:bodyPr/>
        <a:lstStyle/>
        <a:p>
          <a:r>
            <a:rPr lang="fr-FR" dirty="0"/>
            <a:t>Conclusion</a:t>
          </a:r>
        </a:p>
      </dgm:t>
    </dgm:pt>
    <dgm:pt modelId="{0D2DC9AC-0A2E-4540-B0BD-C61E72681F95}" type="parTrans" cxnId="{A83E5487-686C-4E88-9CDE-9BE493423048}">
      <dgm:prSet/>
      <dgm:spPr/>
      <dgm:t>
        <a:bodyPr/>
        <a:lstStyle/>
        <a:p>
          <a:endParaRPr lang="fr-FR"/>
        </a:p>
      </dgm:t>
    </dgm:pt>
    <dgm:pt modelId="{6F25A74A-1C4A-4C63-80C4-2D02D34B81EF}" type="sibTrans" cxnId="{A83E5487-686C-4E88-9CDE-9BE493423048}">
      <dgm:prSet/>
      <dgm:spPr/>
      <dgm:t>
        <a:bodyPr/>
        <a:lstStyle/>
        <a:p>
          <a:endParaRPr lang="fr-FR"/>
        </a:p>
      </dgm:t>
    </dgm:pt>
    <dgm:pt modelId="{A9C00097-E897-4F3D-A97B-84A4112A5F5B}">
      <dgm:prSet phldrT="[Text]" phldr="1"/>
      <dgm:spPr/>
      <dgm:t>
        <a:bodyPr/>
        <a:lstStyle/>
        <a:p>
          <a:endParaRPr lang="fr-FR" dirty="0"/>
        </a:p>
      </dgm:t>
    </dgm:pt>
    <dgm:pt modelId="{F9DBC22B-9986-47DF-A866-EB732C210E1C}" type="sibTrans" cxnId="{B265C343-6E6C-4942-B808-2BDF078A258C}">
      <dgm:prSet/>
      <dgm:spPr/>
      <dgm:t>
        <a:bodyPr/>
        <a:lstStyle/>
        <a:p>
          <a:endParaRPr lang="fr-FR"/>
        </a:p>
      </dgm:t>
    </dgm:pt>
    <dgm:pt modelId="{BF9B0ADE-81AB-4B8E-990C-7A440F41D372}" type="parTrans" cxnId="{B265C343-6E6C-4942-B808-2BDF078A258C}">
      <dgm:prSet/>
      <dgm:spPr/>
      <dgm:t>
        <a:bodyPr/>
        <a:lstStyle/>
        <a:p>
          <a:endParaRPr lang="fr-FR"/>
        </a:p>
      </dgm:t>
    </dgm:pt>
    <dgm:pt modelId="{0F47473A-1756-42E5-9A5C-6E71B54DE725}" type="pres">
      <dgm:prSet presAssocID="{170CDAD1-D12A-476B-8CC2-965D0D554640}" presName="linearFlow" presStyleCnt="0">
        <dgm:presLayoutVars>
          <dgm:dir/>
          <dgm:animLvl val="lvl"/>
          <dgm:resizeHandles val="exact"/>
        </dgm:presLayoutVars>
      </dgm:prSet>
      <dgm:spPr/>
    </dgm:pt>
    <dgm:pt modelId="{388CC66D-65D6-4DED-B0CC-4553BB3DF55B}" type="pres">
      <dgm:prSet presAssocID="{4D5666BD-3FF3-4008-A16E-1C7F33F41269}" presName="composite" presStyleCnt="0"/>
      <dgm:spPr/>
    </dgm:pt>
    <dgm:pt modelId="{66985AE8-E7C7-4875-B17E-66E8888995CF}" type="pres">
      <dgm:prSet presAssocID="{4D5666BD-3FF3-4008-A16E-1C7F33F41269}" presName="parentText" presStyleLbl="alignNode1" presStyleIdx="0" presStyleCnt="9">
        <dgm:presLayoutVars>
          <dgm:chMax val="1"/>
          <dgm:bulletEnabled val="1"/>
        </dgm:presLayoutVars>
      </dgm:prSet>
      <dgm:spPr/>
    </dgm:pt>
    <dgm:pt modelId="{728695FD-C9C2-4782-AA4E-A17016058707}" type="pres">
      <dgm:prSet presAssocID="{4D5666BD-3FF3-4008-A16E-1C7F33F41269}" presName="descendantText" presStyleLbl="alignAcc1" presStyleIdx="0" presStyleCnt="9">
        <dgm:presLayoutVars>
          <dgm:bulletEnabled val="1"/>
        </dgm:presLayoutVars>
      </dgm:prSet>
      <dgm:spPr/>
    </dgm:pt>
    <dgm:pt modelId="{21B14934-1297-4A15-A7F0-A3D9F84694A9}" type="pres">
      <dgm:prSet presAssocID="{B420E62E-A750-4F8B-A55D-7ED7336ECD97}" presName="sp" presStyleCnt="0"/>
      <dgm:spPr/>
    </dgm:pt>
    <dgm:pt modelId="{DF52346E-2BA7-47C6-B417-212DB05EC23D}" type="pres">
      <dgm:prSet presAssocID="{6155B0CF-2DF1-44C4-8FCE-CF24FA6FABF5}" presName="composite" presStyleCnt="0"/>
      <dgm:spPr/>
    </dgm:pt>
    <dgm:pt modelId="{D0AEC412-C91F-4AA0-8448-A92C81034F85}" type="pres">
      <dgm:prSet presAssocID="{6155B0CF-2DF1-44C4-8FCE-CF24FA6FABF5}" presName="parentText" presStyleLbl="alignNode1" presStyleIdx="1" presStyleCnt="9">
        <dgm:presLayoutVars>
          <dgm:chMax val="1"/>
          <dgm:bulletEnabled val="1"/>
        </dgm:presLayoutVars>
      </dgm:prSet>
      <dgm:spPr/>
    </dgm:pt>
    <dgm:pt modelId="{228792B5-FBDB-4FCE-BB55-7A2D111B0835}" type="pres">
      <dgm:prSet presAssocID="{6155B0CF-2DF1-44C4-8FCE-CF24FA6FABF5}" presName="descendantText" presStyleLbl="alignAcc1" presStyleIdx="1" presStyleCnt="9">
        <dgm:presLayoutVars>
          <dgm:bulletEnabled val="1"/>
        </dgm:presLayoutVars>
      </dgm:prSet>
      <dgm:spPr/>
    </dgm:pt>
    <dgm:pt modelId="{CC5DDDD0-4A12-4D0E-A96A-ABDC7C20C715}" type="pres">
      <dgm:prSet presAssocID="{0FBBC67B-01F1-41F3-9012-CCA920243CF4}" presName="sp" presStyleCnt="0"/>
      <dgm:spPr/>
    </dgm:pt>
    <dgm:pt modelId="{2D820F20-7949-4CD3-A7E8-9F2FABB77169}" type="pres">
      <dgm:prSet presAssocID="{A9C00097-E897-4F3D-A97B-84A4112A5F5B}" presName="composite" presStyleCnt="0"/>
      <dgm:spPr/>
    </dgm:pt>
    <dgm:pt modelId="{8A69CC4F-DA52-40FE-8E3F-478432BB8773}" type="pres">
      <dgm:prSet presAssocID="{A9C00097-E897-4F3D-A97B-84A4112A5F5B}" presName="parentText" presStyleLbl="alignNode1" presStyleIdx="2" presStyleCnt="9">
        <dgm:presLayoutVars>
          <dgm:chMax val="1"/>
          <dgm:bulletEnabled val="1"/>
        </dgm:presLayoutVars>
      </dgm:prSet>
      <dgm:spPr/>
    </dgm:pt>
    <dgm:pt modelId="{38623DD7-4142-4E2A-A61A-19C7D47833F1}" type="pres">
      <dgm:prSet presAssocID="{A9C00097-E897-4F3D-A97B-84A4112A5F5B}" presName="descendantText" presStyleLbl="alignAcc1" presStyleIdx="2" presStyleCnt="9" custLinFactNeighborY="1971">
        <dgm:presLayoutVars>
          <dgm:bulletEnabled val="1"/>
        </dgm:presLayoutVars>
      </dgm:prSet>
      <dgm:spPr/>
    </dgm:pt>
    <dgm:pt modelId="{30E11F6B-D3F2-4A9C-8965-CF66DD519851}" type="pres">
      <dgm:prSet presAssocID="{F9DBC22B-9986-47DF-A866-EB732C210E1C}" presName="sp" presStyleCnt="0"/>
      <dgm:spPr/>
    </dgm:pt>
    <dgm:pt modelId="{18852405-BEBA-4246-9AFC-1A28FAE31FB4}" type="pres">
      <dgm:prSet presAssocID="{C72FF70C-4961-4A05-BFB2-9D5CA85DF326}" presName="composite" presStyleCnt="0"/>
      <dgm:spPr/>
    </dgm:pt>
    <dgm:pt modelId="{FF8B0217-0848-4C3E-B397-C6DFDB16E3B1}" type="pres">
      <dgm:prSet presAssocID="{C72FF70C-4961-4A05-BFB2-9D5CA85DF326}" presName="parentText" presStyleLbl="alignNode1" presStyleIdx="3" presStyleCnt="9">
        <dgm:presLayoutVars>
          <dgm:chMax val="1"/>
          <dgm:bulletEnabled val="1"/>
        </dgm:presLayoutVars>
      </dgm:prSet>
      <dgm:spPr/>
    </dgm:pt>
    <dgm:pt modelId="{CD4DBF57-E5C0-4968-8312-5A93CE1B503A}" type="pres">
      <dgm:prSet presAssocID="{C72FF70C-4961-4A05-BFB2-9D5CA85DF326}" presName="descendantText" presStyleLbl="alignAcc1" presStyleIdx="3" presStyleCnt="9">
        <dgm:presLayoutVars>
          <dgm:bulletEnabled val="1"/>
        </dgm:presLayoutVars>
      </dgm:prSet>
      <dgm:spPr/>
    </dgm:pt>
    <dgm:pt modelId="{2AB6339A-199E-4BCE-9F0C-DC75591EC876}" type="pres">
      <dgm:prSet presAssocID="{3C2B3D05-EAA5-4E79-A8B3-08CDC166BD30}" presName="sp" presStyleCnt="0"/>
      <dgm:spPr/>
    </dgm:pt>
    <dgm:pt modelId="{4C2E8B6F-48D4-4085-BE8E-2A81B967E8E5}" type="pres">
      <dgm:prSet presAssocID="{F7E76894-516B-4C2A-B005-77AF7372C42E}" presName="composite" presStyleCnt="0"/>
      <dgm:spPr/>
    </dgm:pt>
    <dgm:pt modelId="{D917991E-A597-4E3F-B134-F477A24A7494}" type="pres">
      <dgm:prSet presAssocID="{F7E76894-516B-4C2A-B005-77AF7372C42E}" presName="parentText" presStyleLbl="alignNode1" presStyleIdx="4" presStyleCnt="9">
        <dgm:presLayoutVars>
          <dgm:chMax val="1"/>
          <dgm:bulletEnabled val="1"/>
        </dgm:presLayoutVars>
      </dgm:prSet>
      <dgm:spPr/>
    </dgm:pt>
    <dgm:pt modelId="{0D500ECE-AA3A-4EC4-B65E-6A7250BF29F4}" type="pres">
      <dgm:prSet presAssocID="{F7E76894-516B-4C2A-B005-77AF7372C42E}" presName="descendantText" presStyleLbl="alignAcc1" presStyleIdx="4" presStyleCnt="9">
        <dgm:presLayoutVars>
          <dgm:bulletEnabled val="1"/>
        </dgm:presLayoutVars>
      </dgm:prSet>
      <dgm:spPr/>
    </dgm:pt>
    <dgm:pt modelId="{25097221-0946-4FB0-A847-50688768C4C0}" type="pres">
      <dgm:prSet presAssocID="{FFCE1AA8-27D3-49CC-ACB9-716A28574D4E}" presName="sp" presStyleCnt="0"/>
      <dgm:spPr/>
    </dgm:pt>
    <dgm:pt modelId="{74D08D3F-F44A-4161-9B3F-55538A9CCB8E}" type="pres">
      <dgm:prSet presAssocID="{49CF31A4-6D29-4D73-BC45-310198ADBAD0}" presName="composite" presStyleCnt="0"/>
      <dgm:spPr/>
    </dgm:pt>
    <dgm:pt modelId="{38FED2EF-D280-442D-BA97-3F8F23CFFA0B}" type="pres">
      <dgm:prSet presAssocID="{49CF31A4-6D29-4D73-BC45-310198ADBAD0}" presName="parentText" presStyleLbl="alignNode1" presStyleIdx="5" presStyleCnt="9">
        <dgm:presLayoutVars>
          <dgm:chMax val="1"/>
          <dgm:bulletEnabled val="1"/>
        </dgm:presLayoutVars>
      </dgm:prSet>
      <dgm:spPr/>
    </dgm:pt>
    <dgm:pt modelId="{617AD04B-8711-46A8-B8AD-69DF9C96EE15}" type="pres">
      <dgm:prSet presAssocID="{49CF31A4-6D29-4D73-BC45-310198ADBAD0}" presName="descendantText" presStyleLbl="alignAcc1" presStyleIdx="5" presStyleCnt="9">
        <dgm:presLayoutVars>
          <dgm:bulletEnabled val="1"/>
        </dgm:presLayoutVars>
      </dgm:prSet>
      <dgm:spPr/>
    </dgm:pt>
    <dgm:pt modelId="{FD38680E-92A8-4A89-8762-2C6D069F408C}" type="pres">
      <dgm:prSet presAssocID="{2C917372-1E5D-4838-BAEC-4ACB63DA168D}" presName="sp" presStyleCnt="0"/>
      <dgm:spPr/>
    </dgm:pt>
    <dgm:pt modelId="{D71D27BA-64FB-493B-AEE0-40B6BC8F9D9A}" type="pres">
      <dgm:prSet presAssocID="{AF8A2359-C202-4F2E-86DC-185049D76DE6}" presName="composite" presStyleCnt="0"/>
      <dgm:spPr/>
    </dgm:pt>
    <dgm:pt modelId="{CE4F7D93-AB7C-482F-8724-9B05F485BD85}" type="pres">
      <dgm:prSet presAssocID="{AF8A2359-C202-4F2E-86DC-185049D76DE6}" presName="parentText" presStyleLbl="alignNode1" presStyleIdx="6" presStyleCnt="9">
        <dgm:presLayoutVars>
          <dgm:chMax val="1"/>
          <dgm:bulletEnabled val="1"/>
        </dgm:presLayoutVars>
      </dgm:prSet>
      <dgm:spPr/>
    </dgm:pt>
    <dgm:pt modelId="{EFCF2031-13DF-4A6C-A44A-E2AA8A7AB3DB}" type="pres">
      <dgm:prSet presAssocID="{AF8A2359-C202-4F2E-86DC-185049D76DE6}" presName="descendantText" presStyleLbl="alignAcc1" presStyleIdx="6" presStyleCnt="9">
        <dgm:presLayoutVars>
          <dgm:bulletEnabled val="1"/>
        </dgm:presLayoutVars>
      </dgm:prSet>
      <dgm:spPr/>
    </dgm:pt>
    <dgm:pt modelId="{697F9548-32BC-4E57-9C64-B56A0A6C763F}" type="pres">
      <dgm:prSet presAssocID="{D0A6081D-A88D-43EA-A3BC-5E1C6E6D92D7}" presName="sp" presStyleCnt="0"/>
      <dgm:spPr/>
    </dgm:pt>
    <dgm:pt modelId="{9B71F5D0-035E-4758-A4ED-C092EC3DDFF6}" type="pres">
      <dgm:prSet presAssocID="{56ED3894-280B-49B4-9734-B9231BF06886}" presName="composite" presStyleCnt="0"/>
      <dgm:spPr/>
    </dgm:pt>
    <dgm:pt modelId="{E4FC6950-5710-4AC0-9049-6740CEA3BFC5}" type="pres">
      <dgm:prSet presAssocID="{56ED3894-280B-49B4-9734-B9231BF06886}" presName="parentText" presStyleLbl="alignNode1" presStyleIdx="7" presStyleCnt="9">
        <dgm:presLayoutVars>
          <dgm:chMax val="1"/>
          <dgm:bulletEnabled val="1"/>
        </dgm:presLayoutVars>
      </dgm:prSet>
      <dgm:spPr/>
    </dgm:pt>
    <dgm:pt modelId="{C2D68CBA-3702-4D38-A31F-B4B4AD9E961F}" type="pres">
      <dgm:prSet presAssocID="{56ED3894-280B-49B4-9734-B9231BF06886}" presName="descendantText" presStyleLbl="alignAcc1" presStyleIdx="7" presStyleCnt="9">
        <dgm:presLayoutVars>
          <dgm:bulletEnabled val="1"/>
        </dgm:presLayoutVars>
      </dgm:prSet>
      <dgm:spPr/>
    </dgm:pt>
    <dgm:pt modelId="{E6EAFFAA-6F8E-4CD9-9417-45AB1337E79C}" type="pres">
      <dgm:prSet presAssocID="{5742E655-A854-45FD-BA81-AC902B2CB505}" presName="sp" presStyleCnt="0"/>
      <dgm:spPr/>
    </dgm:pt>
    <dgm:pt modelId="{AB5FB790-6681-4483-81D0-9B5FE2C6BA5E}" type="pres">
      <dgm:prSet presAssocID="{040F8674-2F32-4330-9B56-E62CFF2A05B6}" presName="composite" presStyleCnt="0"/>
      <dgm:spPr/>
    </dgm:pt>
    <dgm:pt modelId="{FD834E29-E13E-4C3D-8C5B-124212D13F78}" type="pres">
      <dgm:prSet presAssocID="{040F8674-2F32-4330-9B56-E62CFF2A05B6}" presName="parentText" presStyleLbl="alignNode1" presStyleIdx="8" presStyleCnt="9">
        <dgm:presLayoutVars>
          <dgm:chMax val="1"/>
          <dgm:bulletEnabled val="1"/>
        </dgm:presLayoutVars>
      </dgm:prSet>
      <dgm:spPr/>
    </dgm:pt>
    <dgm:pt modelId="{DE00F577-D2DD-4B7C-A616-0D3E10BE6A32}" type="pres">
      <dgm:prSet presAssocID="{040F8674-2F32-4330-9B56-E62CFF2A05B6}" presName="descendantText" presStyleLbl="alignAcc1" presStyleIdx="8" presStyleCnt="9">
        <dgm:presLayoutVars>
          <dgm:bulletEnabled val="1"/>
        </dgm:presLayoutVars>
      </dgm:prSet>
      <dgm:spPr/>
    </dgm:pt>
  </dgm:ptLst>
  <dgm:cxnLst>
    <dgm:cxn modelId="{18608119-A27B-42FD-B5B7-495769028BD4}" type="presOf" srcId="{040F8674-2F32-4330-9B56-E62CFF2A05B6}" destId="{FD834E29-E13E-4C3D-8C5B-124212D13F78}" srcOrd="0" destOrd="0" presId="urn:microsoft.com/office/officeart/2005/8/layout/chevron2"/>
    <dgm:cxn modelId="{3BB6A719-0716-4160-9163-2527D58B6AAB}" type="presOf" srcId="{170CDAD1-D12A-476B-8CC2-965D0D554640}" destId="{0F47473A-1756-42E5-9A5C-6E71B54DE725}" srcOrd="0" destOrd="0" presId="urn:microsoft.com/office/officeart/2005/8/layout/chevron2"/>
    <dgm:cxn modelId="{FB643D1D-FA8A-4489-A035-8702D5CE94CF}" type="presOf" srcId="{C72FF70C-4961-4A05-BFB2-9D5CA85DF326}" destId="{FF8B0217-0848-4C3E-B397-C6DFDB16E3B1}" srcOrd="0" destOrd="0" presId="urn:microsoft.com/office/officeart/2005/8/layout/chevron2"/>
    <dgm:cxn modelId="{FF43EA1E-9008-4A01-9E72-D770AE3AB45F}" type="presOf" srcId="{F7E76894-516B-4C2A-B005-77AF7372C42E}" destId="{D917991E-A597-4E3F-B134-F477A24A7494}" srcOrd="0" destOrd="0" presId="urn:microsoft.com/office/officeart/2005/8/layout/chevron2"/>
    <dgm:cxn modelId="{E3250426-60EB-437E-8D6C-89A572947401}" type="presOf" srcId="{52AD0F14-D80F-45E4-820E-21E7FF6C42FB}" destId="{C2D68CBA-3702-4D38-A31F-B4B4AD9E961F}" srcOrd="0" destOrd="0" presId="urn:microsoft.com/office/officeart/2005/8/layout/chevron2"/>
    <dgm:cxn modelId="{5F9B3128-1A8E-4D87-A9DD-92DD2F0D58F3}" srcId="{49CF31A4-6D29-4D73-BC45-310198ADBAD0}" destId="{67F9BA51-8F26-4E34-AE51-8C849A361EED}" srcOrd="0" destOrd="0" parTransId="{59EB4BDC-973A-400C-A83C-42B85621DD86}" sibTransId="{9FC90B02-49C6-4C7C-9A6A-5BB46DB6355F}"/>
    <dgm:cxn modelId="{8707D439-0EF6-4EAE-BDB2-CD749AA9DE14}" type="presOf" srcId="{56ED3894-280B-49B4-9734-B9231BF06886}" destId="{E4FC6950-5710-4AC0-9049-6740CEA3BFC5}" srcOrd="0" destOrd="0" presId="urn:microsoft.com/office/officeart/2005/8/layout/chevron2"/>
    <dgm:cxn modelId="{3882353A-41CD-4C2F-9F7D-A1589D8F96C9}" srcId="{56ED3894-280B-49B4-9734-B9231BF06886}" destId="{52AD0F14-D80F-45E4-820E-21E7FF6C42FB}" srcOrd="0" destOrd="0" parTransId="{C25AE745-9B5D-4D6D-9F08-DA0257317FCC}" sibTransId="{0BCBD6EE-1D36-491A-B5A1-D628AC2892D9}"/>
    <dgm:cxn modelId="{71DC6F60-7442-44A6-B4A5-AD7CA6419965}" srcId="{4D5666BD-3FF3-4008-A16E-1C7F33F41269}" destId="{4359EC32-E3D9-4E8F-BF32-2D9441BDF6CD}" srcOrd="0" destOrd="0" parTransId="{DA5D9E2C-D5E5-4013-9C95-342F50952061}" sibTransId="{2A0AF818-B74B-49C5-92C7-F1EB16E3EE2D}"/>
    <dgm:cxn modelId="{B265C343-6E6C-4942-B808-2BDF078A258C}" srcId="{170CDAD1-D12A-476B-8CC2-965D0D554640}" destId="{A9C00097-E897-4F3D-A97B-84A4112A5F5B}" srcOrd="2" destOrd="0" parTransId="{BF9B0ADE-81AB-4B8E-990C-7A440F41D372}" sibTransId="{F9DBC22B-9986-47DF-A866-EB732C210E1C}"/>
    <dgm:cxn modelId="{34D26644-864D-492D-8632-D61242EA91E3}" type="presOf" srcId="{A9C00097-E897-4F3D-A97B-84A4112A5F5B}" destId="{8A69CC4F-DA52-40FE-8E3F-478432BB8773}" srcOrd="0" destOrd="0" presId="urn:microsoft.com/office/officeart/2005/8/layout/chevron2"/>
    <dgm:cxn modelId="{7CF19F54-5FED-44A8-B182-35DF5C202604}" type="presOf" srcId="{2DC638B9-BF60-46DB-95B8-3316BDBF9994}" destId="{EFCF2031-13DF-4A6C-A44A-E2AA8A7AB3DB}" srcOrd="0" destOrd="0" presId="urn:microsoft.com/office/officeart/2005/8/layout/chevron2"/>
    <dgm:cxn modelId="{E349D755-CA25-4893-B267-68649A11362B}" srcId="{170CDAD1-D12A-476B-8CC2-965D0D554640}" destId="{AF8A2359-C202-4F2E-86DC-185049D76DE6}" srcOrd="6" destOrd="0" parTransId="{E9BA10B8-EF68-46A7-80D2-3CD2B118FF4C}" sibTransId="{D0A6081D-A88D-43EA-A3BC-5E1C6E6D92D7}"/>
    <dgm:cxn modelId="{D0BF2256-89E8-4243-B634-76B6F8646D8C}" srcId="{F7E76894-516B-4C2A-B005-77AF7372C42E}" destId="{52BF55E7-D126-47E1-939B-CD698F95B3A7}" srcOrd="0" destOrd="0" parTransId="{B96321C9-8173-4306-AF9B-7EAC3F41534A}" sibTransId="{6D253809-0850-4CCA-9C6C-B26592164093}"/>
    <dgm:cxn modelId="{6F34CB78-4ADA-45A5-AE41-8CF4C46F6886}" srcId="{A9C00097-E897-4F3D-A97B-84A4112A5F5B}" destId="{740D7B29-F6E1-4381-BD97-9E40438FB93E}" srcOrd="0" destOrd="0" parTransId="{081BB7EF-F06D-456D-94A5-CDDF8C51BF7C}" sibTransId="{31F9117F-6E8C-49EF-A41F-F393BC1907CA}"/>
    <dgm:cxn modelId="{0C6DAB79-10C0-4FCE-8811-5E42269E9B7B}" type="presOf" srcId="{52BF55E7-D126-47E1-939B-CD698F95B3A7}" destId="{0D500ECE-AA3A-4EC4-B65E-6A7250BF29F4}" srcOrd="0" destOrd="0" presId="urn:microsoft.com/office/officeart/2005/8/layout/chevron2"/>
    <dgm:cxn modelId="{50A4317B-1A03-4A31-B12B-B42B7D63B978}" type="presOf" srcId="{740D7B29-F6E1-4381-BD97-9E40438FB93E}" destId="{38623DD7-4142-4E2A-A61A-19C7D47833F1}" srcOrd="0" destOrd="0" presId="urn:microsoft.com/office/officeart/2005/8/layout/chevron2"/>
    <dgm:cxn modelId="{A9C9837B-BFEA-41B3-ACBE-DE42E19CB504}" srcId="{170CDAD1-D12A-476B-8CC2-965D0D554640}" destId="{6155B0CF-2DF1-44C4-8FCE-CF24FA6FABF5}" srcOrd="1" destOrd="0" parTransId="{4A65D76A-253B-4BF1-9747-2173018DA301}" sibTransId="{0FBBC67B-01F1-41F3-9012-CCA920243CF4}"/>
    <dgm:cxn modelId="{F3E0F583-A0F5-4313-8379-C544ED8312D8}" type="presOf" srcId="{83DE1CB3-7BEF-4703-B9C1-90CEEFF46DC2}" destId="{DE00F577-D2DD-4B7C-A616-0D3E10BE6A32}" srcOrd="0" destOrd="0" presId="urn:microsoft.com/office/officeart/2005/8/layout/chevron2"/>
    <dgm:cxn modelId="{A83E5487-686C-4E88-9CDE-9BE493423048}" srcId="{040F8674-2F32-4330-9B56-E62CFF2A05B6}" destId="{83DE1CB3-7BEF-4703-B9C1-90CEEFF46DC2}" srcOrd="0" destOrd="0" parTransId="{0D2DC9AC-0A2E-4540-B0BD-C61E72681F95}" sibTransId="{6F25A74A-1C4A-4C63-80C4-2D02D34B81EF}"/>
    <dgm:cxn modelId="{374CA390-43F7-4F73-A567-8DF015AA6A7E}" type="presOf" srcId="{AF8A2359-C202-4F2E-86DC-185049D76DE6}" destId="{CE4F7D93-AB7C-482F-8724-9B05F485BD85}" srcOrd="0" destOrd="0" presId="urn:microsoft.com/office/officeart/2005/8/layout/chevron2"/>
    <dgm:cxn modelId="{3EDD4597-C2BD-47C0-8432-AFF26C536712}" type="presOf" srcId="{49CF31A4-6D29-4D73-BC45-310198ADBAD0}" destId="{38FED2EF-D280-442D-BA97-3F8F23CFFA0B}" srcOrd="0" destOrd="0" presId="urn:microsoft.com/office/officeart/2005/8/layout/chevron2"/>
    <dgm:cxn modelId="{E8122C98-76A2-491F-9983-59DF9637B2D7}" srcId="{170CDAD1-D12A-476B-8CC2-965D0D554640}" destId="{040F8674-2F32-4330-9B56-E62CFF2A05B6}" srcOrd="8" destOrd="0" parTransId="{D5D34CCC-CDB6-47FC-B5E0-7709D9613649}" sibTransId="{D41C5BB8-BD64-4FE1-971C-39DB8720D600}"/>
    <dgm:cxn modelId="{D9E8B598-0A1B-4DDC-AFE2-30F026F0FC23}" type="presOf" srcId="{E330643B-4FBF-4F07-A4EF-2A7E807E6DF1}" destId="{228792B5-FBDB-4FCE-BB55-7A2D111B0835}" srcOrd="0" destOrd="0" presId="urn:microsoft.com/office/officeart/2005/8/layout/chevron2"/>
    <dgm:cxn modelId="{A552969F-B106-48AD-9367-716B9266DC22}" srcId="{170CDAD1-D12A-476B-8CC2-965D0D554640}" destId="{49CF31A4-6D29-4D73-BC45-310198ADBAD0}" srcOrd="5" destOrd="0" parTransId="{AF0C9770-3D64-4896-9102-1D4A506370D0}" sibTransId="{2C917372-1E5D-4838-BAEC-4ACB63DA168D}"/>
    <dgm:cxn modelId="{58CD3FA7-09D5-4DD9-945C-54C4A5AACC7B}" type="presOf" srcId="{6155B0CF-2DF1-44C4-8FCE-CF24FA6FABF5}" destId="{D0AEC412-C91F-4AA0-8448-A92C81034F85}" srcOrd="0" destOrd="0" presId="urn:microsoft.com/office/officeart/2005/8/layout/chevron2"/>
    <dgm:cxn modelId="{225378AE-3509-4E8B-87C2-E7D23E70ECEA}" type="presOf" srcId="{0B10828B-9EC2-4C67-9FFB-BBBE5A7DA737}" destId="{CD4DBF57-E5C0-4968-8312-5A93CE1B503A}" srcOrd="0" destOrd="0" presId="urn:microsoft.com/office/officeart/2005/8/layout/chevron2"/>
    <dgm:cxn modelId="{1999FBB0-F545-4596-9C10-F32869D8E6FB}" srcId="{170CDAD1-D12A-476B-8CC2-965D0D554640}" destId="{56ED3894-280B-49B4-9734-B9231BF06886}" srcOrd="7" destOrd="0" parTransId="{C0048918-24BA-4796-BC01-A1AD18149DAB}" sibTransId="{5742E655-A854-45FD-BA81-AC902B2CB505}"/>
    <dgm:cxn modelId="{8293D4B3-39D3-4305-812E-D812431B0613}" srcId="{170CDAD1-D12A-476B-8CC2-965D0D554640}" destId="{C72FF70C-4961-4A05-BFB2-9D5CA85DF326}" srcOrd="3" destOrd="0" parTransId="{F702447D-F46F-4B12-8303-BF84515B69E6}" sibTransId="{3C2B3D05-EAA5-4E79-A8B3-08CDC166BD30}"/>
    <dgm:cxn modelId="{1831C7C7-BBF3-471C-A7D6-E3CBA49740FA}" srcId="{170CDAD1-D12A-476B-8CC2-965D0D554640}" destId="{4D5666BD-3FF3-4008-A16E-1C7F33F41269}" srcOrd="0" destOrd="0" parTransId="{76990DDB-BC03-4338-87BF-EEFDE1F2CB8B}" sibTransId="{B420E62E-A750-4F8B-A55D-7ED7336ECD97}"/>
    <dgm:cxn modelId="{0602F5C9-761A-433E-93ED-EFA3FD96C006}" type="presOf" srcId="{67F9BA51-8F26-4E34-AE51-8C849A361EED}" destId="{617AD04B-8711-46A8-B8AD-69DF9C96EE15}" srcOrd="0" destOrd="0" presId="urn:microsoft.com/office/officeart/2005/8/layout/chevron2"/>
    <dgm:cxn modelId="{5E04B7CB-3B18-4F0F-9E48-2CF75EAE8099}" srcId="{170CDAD1-D12A-476B-8CC2-965D0D554640}" destId="{F7E76894-516B-4C2A-B005-77AF7372C42E}" srcOrd="4" destOrd="0" parTransId="{2D44FC79-D0C0-465F-8DFF-64E5DC3C306B}" sibTransId="{FFCE1AA8-27D3-49CC-ACB9-716A28574D4E}"/>
    <dgm:cxn modelId="{2BFFA9D8-8FB5-45A7-B962-81EB1731DCA2}" srcId="{C72FF70C-4961-4A05-BFB2-9D5CA85DF326}" destId="{0B10828B-9EC2-4C67-9FFB-BBBE5A7DA737}" srcOrd="0" destOrd="0" parTransId="{B8253EBA-92F7-482D-B447-C8BDE28D27DC}" sibTransId="{616BC287-A680-4715-99AA-2342D91BC983}"/>
    <dgm:cxn modelId="{245F0CD9-0CFD-4D81-81AF-53A4E06C6192}" srcId="{6155B0CF-2DF1-44C4-8FCE-CF24FA6FABF5}" destId="{E330643B-4FBF-4F07-A4EF-2A7E807E6DF1}" srcOrd="0" destOrd="0" parTransId="{53287E9C-70FD-491F-AA09-9BC1FFFEADA2}" sibTransId="{70613784-6DC9-4589-A727-9DF0674DBEEF}"/>
    <dgm:cxn modelId="{8C565ED9-E0B9-455A-95DD-44FB454A7459}" srcId="{AF8A2359-C202-4F2E-86DC-185049D76DE6}" destId="{2DC638B9-BF60-46DB-95B8-3316BDBF9994}" srcOrd="0" destOrd="0" parTransId="{3688A2CE-E133-4B4A-A524-F1CC9F265B3F}" sibTransId="{E32596C5-8B59-4BA0-8AD6-29878BA9139B}"/>
    <dgm:cxn modelId="{0E6684E6-D469-4165-8137-F20D45DA6841}" type="presOf" srcId="{4D5666BD-3FF3-4008-A16E-1C7F33F41269}" destId="{66985AE8-E7C7-4875-B17E-66E8888995CF}" srcOrd="0" destOrd="0" presId="urn:microsoft.com/office/officeart/2005/8/layout/chevron2"/>
    <dgm:cxn modelId="{799644E8-EE15-4BFB-B198-8585454E4C29}" type="presOf" srcId="{4359EC32-E3D9-4E8F-BF32-2D9441BDF6CD}" destId="{728695FD-C9C2-4782-AA4E-A17016058707}" srcOrd="0" destOrd="0" presId="urn:microsoft.com/office/officeart/2005/8/layout/chevron2"/>
    <dgm:cxn modelId="{8EB37162-CDFF-472B-8A6D-7ED129653650}" type="presParOf" srcId="{0F47473A-1756-42E5-9A5C-6E71B54DE725}" destId="{388CC66D-65D6-4DED-B0CC-4553BB3DF55B}" srcOrd="0" destOrd="0" presId="urn:microsoft.com/office/officeart/2005/8/layout/chevron2"/>
    <dgm:cxn modelId="{4BEF204D-8EC9-4E04-8275-369315EC396A}" type="presParOf" srcId="{388CC66D-65D6-4DED-B0CC-4553BB3DF55B}" destId="{66985AE8-E7C7-4875-B17E-66E8888995CF}" srcOrd="0" destOrd="0" presId="urn:microsoft.com/office/officeart/2005/8/layout/chevron2"/>
    <dgm:cxn modelId="{FCAEEDCA-DCD6-4FBA-8B92-911B94783056}" type="presParOf" srcId="{388CC66D-65D6-4DED-B0CC-4553BB3DF55B}" destId="{728695FD-C9C2-4782-AA4E-A17016058707}" srcOrd="1" destOrd="0" presId="urn:microsoft.com/office/officeart/2005/8/layout/chevron2"/>
    <dgm:cxn modelId="{3DAF1036-B598-48E2-8A10-CF45933CA76F}" type="presParOf" srcId="{0F47473A-1756-42E5-9A5C-6E71B54DE725}" destId="{21B14934-1297-4A15-A7F0-A3D9F84694A9}" srcOrd="1" destOrd="0" presId="urn:microsoft.com/office/officeart/2005/8/layout/chevron2"/>
    <dgm:cxn modelId="{99CCC127-E92B-4DAF-926A-050A99529DB3}" type="presParOf" srcId="{0F47473A-1756-42E5-9A5C-6E71B54DE725}" destId="{DF52346E-2BA7-47C6-B417-212DB05EC23D}" srcOrd="2" destOrd="0" presId="urn:microsoft.com/office/officeart/2005/8/layout/chevron2"/>
    <dgm:cxn modelId="{75C637DE-31FF-4027-B5F3-CA644AAB0F7E}" type="presParOf" srcId="{DF52346E-2BA7-47C6-B417-212DB05EC23D}" destId="{D0AEC412-C91F-4AA0-8448-A92C81034F85}" srcOrd="0" destOrd="0" presId="urn:microsoft.com/office/officeart/2005/8/layout/chevron2"/>
    <dgm:cxn modelId="{D43BA50D-30EB-4771-A01A-A7135F241357}" type="presParOf" srcId="{DF52346E-2BA7-47C6-B417-212DB05EC23D}" destId="{228792B5-FBDB-4FCE-BB55-7A2D111B0835}" srcOrd="1" destOrd="0" presId="urn:microsoft.com/office/officeart/2005/8/layout/chevron2"/>
    <dgm:cxn modelId="{04DF5FF2-E19B-4F2F-AF8D-05D58A1A76EF}" type="presParOf" srcId="{0F47473A-1756-42E5-9A5C-6E71B54DE725}" destId="{CC5DDDD0-4A12-4D0E-A96A-ABDC7C20C715}" srcOrd="3" destOrd="0" presId="urn:microsoft.com/office/officeart/2005/8/layout/chevron2"/>
    <dgm:cxn modelId="{A5538151-91D3-4250-B209-F37A993FEFB4}" type="presParOf" srcId="{0F47473A-1756-42E5-9A5C-6E71B54DE725}" destId="{2D820F20-7949-4CD3-A7E8-9F2FABB77169}" srcOrd="4" destOrd="0" presId="urn:microsoft.com/office/officeart/2005/8/layout/chevron2"/>
    <dgm:cxn modelId="{EA398B3C-376F-4187-A723-662A1ADC28B5}" type="presParOf" srcId="{2D820F20-7949-4CD3-A7E8-9F2FABB77169}" destId="{8A69CC4F-DA52-40FE-8E3F-478432BB8773}" srcOrd="0" destOrd="0" presId="urn:microsoft.com/office/officeart/2005/8/layout/chevron2"/>
    <dgm:cxn modelId="{8EAE41E2-18FA-49A9-B3AB-23D52133F353}" type="presParOf" srcId="{2D820F20-7949-4CD3-A7E8-9F2FABB77169}" destId="{38623DD7-4142-4E2A-A61A-19C7D47833F1}" srcOrd="1" destOrd="0" presId="urn:microsoft.com/office/officeart/2005/8/layout/chevron2"/>
    <dgm:cxn modelId="{C049513D-C724-4B35-B6BF-867469C4DA31}" type="presParOf" srcId="{0F47473A-1756-42E5-9A5C-6E71B54DE725}" destId="{30E11F6B-D3F2-4A9C-8965-CF66DD519851}" srcOrd="5" destOrd="0" presId="urn:microsoft.com/office/officeart/2005/8/layout/chevron2"/>
    <dgm:cxn modelId="{1C04C588-20DD-48BB-B697-E09A88756E2E}" type="presParOf" srcId="{0F47473A-1756-42E5-9A5C-6E71B54DE725}" destId="{18852405-BEBA-4246-9AFC-1A28FAE31FB4}" srcOrd="6" destOrd="0" presId="urn:microsoft.com/office/officeart/2005/8/layout/chevron2"/>
    <dgm:cxn modelId="{127A70E7-49BA-4FEB-B6BD-F265BABB40C0}" type="presParOf" srcId="{18852405-BEBA-4246-9AFC-1A28FAE31FB4}" destId="{FF8B0217-0848-4C3E-B397-C6DFDB16E3B1}" srcOrd="0" destOrd="0" presId="urn:microsoft.com/office/officeart/2005/8/layout/chevron2"/>
    <dgm:cxn modelId="{B55D6E09-F68E-44D3-A431-0E74A3C52186}" type="presParOf" srcId="{18852405-BEBA-4246-9AFC-1A28FAE31FB4}" destId="{CD4DBF57-E5C0-4968-8312-5A93CE1B503A}" srcOrd="1" destOrd="0" presId="urn:microsoft.com/office/officeart/2005/8/layout/chevron2"/>
    <dgm:cxn modelId="{827E6150-7EDB-425C-B6D6-C2C9A4951AD3}" type="presParOf" srcId="{0F47473A-1756-42E5-9A5C-6E71B54DE725}" destId="{2AB6339A-199E-4BCE-9F0C-DC75591EC876}" srcOrd="7" destOrd="0" presId="urn:microsoft.com/office/officeart/2005/8/layout/chevron2"/>
    <dgm:cxn modelId="{130E8796-9A30-43F0-8B77-0FD0F3521672}" type="presParOf" srcId="{0F47473A-1756-42E5-9A5C-6E71B54DE725}" destId="{4C2E8B6F-48D4-4085-BE8E-2A81B967E8E5}" srcOrd="8" destOrd="0" presId="urn:microsoft.com/office/officeart/2005/8/layout/chevron2"/>
    <dgm:cxn modelId="{5CDAFDCF-2612-4E98-A3E8-82302488A229}" type="presParOf" srcId="{4C2E8B6F-48D4-4085-BE8E-2A81B967E8E5}" destId="{D917991E-A597-4E3F-B134-F477A24A7494}" srcOrd="0" destOrd="0" presId="urn:microsoft.com/office/officeart/2005/8/layout/chevron2"/>
    <dgm:cxn modelId="{B5C8BEA9-08CD-4281-81D8-4F313B552B0F}" type="presParOf" srcId="{4C2E8B6F-48D4-4085-BE8E-2A81B967E8E5}" destId="{0D500ECE-AA3A-4EC4-B65E-6A7250BF29F4}" srcOrd="1" destOrd="0" presId="urn:microsoft.com/office/officeart/2005/8/layout/chevron2"/>
    <dgm:cxn modelId="{F9427007-19F2-49B9-933C-5D27E98F3DD1}" type="presParOf" srcId="{0F47473A-1756-42E5-9A5C-6E71B54DE725}" destId="{25097221-0946-4FB0-A847-50688768C4C0}" srcOrd="9" destOrd="0" presId="urn:microsoft.com/office/officeart/2005/8/layout/chevron2"/>
    <dgm:cxn modelId="{7D36B0FD-E14B-4A59-AA4F-1A17651E074D}" type="presParOf" srcId="{0F47473A-1756-42E5-9A5C-6E71B54DE725}" destId="{74D08D3F-F44A-4161-9B3F-55538A9CCB8E}" srcOrd="10" destOrd="0" presId="urn:microsoft.com/office/officeart/2005/8/layout/chevron2"/>
    <dgm:cxn modelId="{0FF5C5BA-9273-4ADB-A92B-A0350CE80251}" type="presParOf" srcId="{74D08D3F-F44A-4161-9B3F-55538A9CCB8E}" destId="{38FED2EF-D280-442D-BA97-3F8F23CFFA0B}" srcOrd="0" destOrd="0" presId="urn:microsoft.com/office/officeart/2005/8/layout/chevron2"/>
    <dgm:cxn modelId="{24A4AAC0-CDE1-4F7F-BD4C-50CA9B69B892}" type="presParOf" srcId="{74D08D3F-F44A-4161-9B3F-55538A9CCB8E}" destId="{617AD04B-8711-46A8-B8AD-69DF9C96EE15}" srcOrd="1" destOrd="0" presId="urn:microsoft.com/office/officeart/2005/8/layout/chevron2"/>
    <dgm:cxn modelId="{B7FB36E5-F757-411E-9758-2ADFCE756727}" type="presParOf" srcId="{0F47473A-1756-42E5-9A5C-6E71B54DE725}" destId="{FD38680E-92A8-4A89-8762-2C6D069F408C}" srcOrd="11" destOrd="0" presId="urn:microsoft.com/office/officeart/2005/8/layout/chevron2"/>
    <dgm:cxn modelId="{FB259B83-A3A6-4201-840E-DCF2372ED341}" type="presParOf" srcId="{0F47473A-1756-42E5-9A5C-6E71B54DE725}" destId="{D71D27BA-64FB-493B-AEE0-40B6BC8F9D9A}" srcOrd="12" destOrd="0" presId="urn:microsoft.com/office/officeart/2005/8/layout/chevron2"/>
    <dgm:cxn modelId="{C0125BC0-C8EB-47AD-AD2F-8CDEF4BD8926}" type="presParOf" srcId="{D71D27BA-64FB-493B-AEE0-40B6BC8F9D9A}" destId="{CE4F7D93-AB7C-482F-8724-9B05F485BD85}" srcOrd="0" destOrd="0" presId="urn:microsoft.com/office/officeart/2005/8/layout/chevron2"/>
    <dgm:cxn modelId="{B8AF3E78-7C68-480F-8A51-AD4DA3E5E000}" type="presParOf" srcId="{D71D27BA-64FB-493B-AEE0-40B6BC8F9D9A}" destId="{EFCF2031-13DF-4A6C-A44A-E2AA8A7AB3DB}" srcOrd="1" destOrd="0" presId="urn:microsoft.com/office/officeart/2005/8/layout/chevron2"/>
    <dgm:cxn modelId="{9570A9C9-17F6-4AE3-9D09-191BB22EBA28}" type="presParOf" srcId="{0F47473A-1756-42E5-9A5C-6E71B54DE725}" destId="{697F9548-32BC-4E57-9C64-B56A0A6C763F}" srcOrd="13" destOrd="0" presId="urn:microsoft.com/office/officeart/2005/8/layout/chevron2"/>
    <dgm:cxn modelId="{730EB523-E85F-495C-BC10-9C6C9EEDE03A}" type="presParOf" srcId="{0F47473A-1756-42E5-9A5C-6E71B54DE725}" destId="{9B71F5D0-035E-4758-A4ED-C092EC3DDFF6}" srcOrd="14" destOrd="0" presId="urn:microsoft.com/office/officeart/2005/8/layout/chevron2"/>
    <dgm:cxn modelId="{227F6BA6-07F4-42BD-A378-E820FC63C5DF}" type="presParOf" srcId="{9B71F5D0-035E-4758-A4ED-C092EC3DDFF6}" destId="{E4FC6950-5710-4AC0-9049-6740CEA3BFC5}" srcOrd="0" destOrd="0" presId="urn:microsoft.com/office/officeart/2005/8/layout/chevron2"/>
    <dgm:cxn modelId="{DE51FF5D-A6B8-4E1E-BBD4-33CF35596FB0}" type="presParOf" srcId="{9B71F5D0-035E-4758-A4ED-C092EC3DDFF6}" destId="{C2D68CBA-3702-4D38-A31F-B4B4AD9E961F}" srcOrd="1" destOrd="0" presId="urn:microsoft.com/office/officeart/2005/8/layout/chevron2"/>
    <dgm:cxn modelId="{2EBD8353-6AF8-4073-AAC6-7D76FCDDC052}" type="presParOf" srcId="{0F47473A-1756-42E5-9A5C-6E71B54DE725}" destId="{E6EAFFAA-6F8E-4CD9-9417-45AB1337E79C}" srcOrd="15" destOrd="0" presId="urn:microsoft.com/office/officeart/2005/8/layout/chevron2"/>
    <dgm:cxn modelId="{BD0461CC-E9CB-45A5-BFCB-4962B6993FFD}" type="presParOf" srcId="{0F47473A-1756-42E5-9A5C-6E71B54DE725}" destId="{AB5FB790-6681-4483-81D0-9B5FE2C6BA5E}" srcOrd="16" destOrd="0" presId="urn:microsoft.com/office/officeart/2005/8/layout/chevron2"/>
    <dgm:cxn modelId="{11020E2A-6CA3-4163-A80B-73637C3F0B2C}" type="presParOf" srcId="{AB5FB790-6681-4483-81D0-9B5FE2C6BA5E}" destId="{FD834E29-E13E-4C3D-8C5B-124212D13F78}" srcOrd="0" destOrd="0" presId="urn:microsoft.com/office/officeart/2005/8/layout/chevron2"/>
    <dgm:cxn modelId="{633F793E-7540-4BBD-AD67-CFF2977FF618}" type="presParOf" srcId="{AB5FB790-6681-4483-81D0-9B5FE2C6BA5E}" destId="{DE00F577-D2DD-4B7C-A616-0D3E10BE6A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197B6-ED16-436E-95AE-30BF9EC3BB8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03D58137-53F2-4132-9EFD-9AA0E6A884F6}">
      <dgm:prSet phldrT="[Text]"/>
      <dgm:spPr/>
      <dgm:t>
        <a:bodyPr/>
        <a:lstStyle/>
        <a:p>
          <a:pPr>
            <a:buNone/>
          </a:pPr>
          <a:r>
            <a:rPr lang="fr-F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Système photovoltaïque autonome</a:t>
          </a:r>
          <a:endParaRPr lang="fr-FR" dirty="0"/>
        </a:p>
      </dgm:t>
    </dgm:pt>
    <dgm:pt modelId="{725E76CA-0CFA-4914-9D82-02EB0CC34303}" type="parTrans" cxnId="{8E32F985-4176-4C63-8868-C1EDDE25D292}">
      <dgm:prSet/>
      <dgm:spPr/>
      <dgm:t>
        <a:bodyPr/>
        <a:lstStyle/>
        <a:p>
          <a:endParaRPr lang="fr-FR"/>
        </a:p>
      </dgm:t>
    </dgm:pt>
    <dgm:pt modelId="{6E757665-9CF6-486B-B87F-399A9ED79D70}" type="sibTrans" cxnId="{8E32F985-4176-4C63-8868-C1EDDE25D292}">
      <dgm:prSet/>
      <dgm:spPr/>
      <dgm:t>
        <a:bodyPr/>
        <a:lstStyle/>
        <a:p>
          <a:endParaRPr lang="fr-FR"/>
        </a:p>
      </dgm:t>
    </dgm:pt>
    <dgm:pt modelId="{61FA2959-452A-4AF6-9DAE-8F98EED5AB20}">
      <dgm:prSet phldrT="[Text]"/>
      <dgm:spPr/>
      <dgm:t>
        <a:bodyPr/>
        <a:lstStyle/>
        <a:p>
          <a:pPr>
            <a:buNone/>
          </a:pPr>
          <a:r>
            <a:rPr lang="fr-F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Système photovoltaïque connecté au réseau</a:t>
          </a:r>
          <a:endParaRPr lang="fr-FR" dirty="0"/>
        </a:p>
      </dgm:t>
    </dgm:pt>
    <dgm:pt modelId="{D3E1AD6B-2E8C-450F-9B5A-E29C4F4F556A}" type="parTrans" cxnId="{A62151CC-8BFB-47D0-90FB-29E6799EB6A5}">
      <dgm:prSet/>
      <dgm:spPr/>
      <dgm:t>
        <a:bodyPr/>
        <a:lstStyle/>
        <a:p>
          <a:endParaRPr lang="fr-FR"/>
        </a:p>
      </dgm:t>
    </dgm:pt>
    <dgm:pt modelId="{1655004E-BAB9-4232-938E-9130EA008F85}" type="sibTrans" cxnId="{A62151CC-8BFB-47D0-90FB-29E6799EB6A5}">
      <dgm:prSet/>
      <dgm:spPr/>
      <dgm:t>
        <a:bodyPr/>
        <a:lstStyle/>
        <a:p>
          <a:endParaRPr lang="fr-FR"/>
        </a:p>
      </dgm:t>
    </dgm:pt>
    <dgm:pt modelId="{1381C006-11FE-473A-91B0-BB68D5897EB0}">
      <dgm:prSet phldrT="[Text]"/>
      <dgm:spPr/>
      <dgm:t>
        <a:bodyPr/>
        <a:lstStyle/>
        <a:p>
          <a:r>
            <a:rPr lang="fr-F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 Composants et l'installation du système photovoltaïque</a:t>
          </a:r>
          <a:endParaRPr lang="fr-FR" dirty="0">
            <a:solidFill>
              <a:schemeClr val="tx1"/>
            </a:solidFill>
          </a:endParaRPr>
        </a:p>
      </dgm:t>
    </dgm:pt>
    <dgm:pt modelId="{8C097F04-4CF9-45A9-A50A-42948431B2DC}" type="parTrans" cxnId="{C065F14A-9E7F-48D3-915B-42EBCD961B0F}">
      <dgm:prSet/>
      <dgm:spPr/>
      <dgm:t>
        <a:bodyPr/>
        <a:lstStyle/>
        <a:p>
          <a:endParaRPr lang="fr-FR"/>
        </a:p>
      </dgm:t>
    </dgm:pt>
    <dgm:pt modelId="{ADE080AC-3596-4B7A-BD06-B95BC09707D5}" type="sibTrans" cxnId="{C065F14A-9E7F-48D3-915B-42EBCD961B0F}">
      <dgm:prSet/>
      <dgm:spPr/>
      <dgm:t>
        <a:bodyPr/>
        <a:lstStyle/>
        <a:p>
          <a:endParaRPr lang="fr-FR"/>
        </a:p>
      </dgm:t>
    </dgm:pt>
    <dgm:pt modelId="{9BF9A1CB-233C-46B6-8DC4-76E5BD6DE153}">
      <dgm:prSet phldrT="[Text]"/>
      <dgm:spPr/>
      <dgm:t>
        <a:bodyPr/>
        <a:lstStyle/>
        <a:p>
          <a:r>
            <a:rPr lang="fr-F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Spécification de conception de l’installation photovoltaïque</a:t>
          </a:r>
          <a:br>
            <a:rPr lang="fr-F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solidFill>
              <a:schemeClr val="tx1"/>
            </a:solidFill>
          </a:endParaRPr>
        </a:p>
      </dgm:t>
    </dgm:pt>
    <dgm:pt modelId="{6085CB70-F983-4F82-9360-370985FDA966}" type="parTrans" cxnId="{C66570B4-D51A-4B3E-B6BF-810258D046B0}">
      <dgm:prSet/>
      <dgm:spPr/>
      <dgm:t>
        <a:bodyPr/>
        <a:lstStyle/>
        <a:p>
          <a:endParaRPr lang="fr-FR"/>
        </a:p>
      </dgm:t>
    </dgm:pt>
    <dgm:pt modelId="{094F5BE7-D050-493D-82F4-2A32F1AE069D}" type="sibTrans" cxnId="{C66570B4-D51A-4B3E-B6BF-810258D046B0}">
      <dgm:prSet/>
      <dgm:spPr/>
      <dgm:t>
        <a:bodyPr/>
        <a:lstStyle/>
        <a:p>
          <a:endParaRPr lang="fr-FR"/>
        </a:p>
      </dgm:t>
    </dgm:pt>
    <dgm:pt modelId="{538DDC9C-6DA9-4C35-8EBA-ACF4264B4F8F}">
      <dgm:prSet phldrT="[Text]"/>
      <dgm:spPr/>
      <dgm:t>
        <a:bodyPr/>
        <a:lstStyle/>
        <a:p>
          <a:r>
            <a:rPr lang="fr-FR" b="1" dirty="0">
              <a:solidFill>
                <a:schemeClr val="tx1"/>
              </a:solidFill>
              <a:effectLst/>
              <a:latin typeface="Times New Roman" panose="02020603050405020304" pitchFamily="18" charset="0"/>
              <a:ea typeface="Times New Roman" panose="02020603050405020304" pitchFamily="18" charset="0"/>
            </a:rPr>
            <a:t>Dimensionnement et simulation d’un système photovoltaïque autonome</a:t>
          </a:r>
          <a:endParaRPr lang="fr-FR" dirty="0">
            <a:solidFill>
              <a:schemeClr val="tx1"/>
            </a:solidFill>
          </a:endParaRPr>
        </a:p>
      </dgm:t>
    </dgm:pt>
    <dgm:pt modelId="{54493111-1F6C-4D11-95F6-43F248DAE382}" type="parTrans" cxnId="{5396AF70-03F5-4640-AEB6-4A863005D255}">
      <dgm:prSet/>
      <dgm:spPr/>
      <dgm:t>
        <a:bodyPr/>
        <a:lstStyle/>
        <a:p>
          <a:endParaRPr lang="fr-FR"/>
        </a:p>
      </dgm:t>
    </dgm:pt>
    <dgm:pt modelId="{DFE1DCC8-2B25-4876-831D-D6288D2592EB}" type="sibTrans" cxnId="{5396AF70-03F5-4640-AEB6-4A863005D255}">
      <dgm:prSet/>
      <dgm:spPr/>
      <dgm:t>
        <a:bodyPr/>
        <a:lstStyle/>
        <a:p>
          <a:endParaRPr lang="fr-FR"/>
        </a:p>
      </dgm:t>
    </dgm:pt>
    <dgm:pt modelId="{AEBB15A3-9207-4FB0-9177-5167957BC7EF}">
      <dgm:prSet phldrT="[Text]"/>
      <dgm:spPr/>
      <dgm:t>
        <a:bodyPr/>
        <a:lstStyle/>
        <a:p>
          <a:r>
            <a:rPr lang="fr-FR"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Dimensionnement et simulation d'un système photovoltaïque connecter aux réseau</a:t>
          </a:r>
          <a:endParaRPr lang="fr-FR" dirty="0">
            <a:solidFill>
              <a:schemeClr val="tx1"/>
            </a:solidFill>
          </a:endParaRPr>
        </a:p>
      </dgm:t>
    </dgm:pt>
    <dgm:pt modelId="{347BECE5-4B2E-43D0-844A-61FA054EED11}" type="parTrans" cxnId="{2D750FC4-FCDD-4686-8611-9A732E9DE8DB}">
      <dgm:prSet/>
      <dgm:spPr/>
      <dgm:t>
        <a:bodyPr/>
        <a:lstStyle/>
        <a:p>
          <a:endParaRPr lang="fr-FR"/>
        </a:p>
      </dgm:t>
    </dgm:pt>
    <dgm:pt modelId="{C9188F4C-BA0E-49C7-88F4-221D6D133D17}" type="sibTrans" cxnId="{2D750FC4-FCDD-4686-8611-9A732E9DE8DB}">
      <dgm:prSet/>
      <dgm:spPr/>
      <dgm:t>
        <a:bodyPr/>
        <a:lstStyle/>
        <a:p>
          <a:endParaRPr lang="fr-FR"/>
        </a:p>
      </dgm:t>
    </dgm:pt>
    <dgm:pt modelId="{3725F9D7-B820-41E6-9529-F46D3A0BD6A0}" type="pres">
      <dgm:prSet presAssocID="{F07197B6-ED16-436E-95AE-30BF9EC3BB88}" presName="diagram" presStyleCnt="0">
        <dgm:presLayoutVars>
          <dgm:dir/>
          <dgm:resizeHandles val="exact"/>
        </dgm:presLayoutVars>
      </dgm:prSet>
      <dgm:spPr/>
    </dgm:pt>
    <dgm:pt modelId="{01390D84-5D99-4855-B30D-DF705320462D}" type="pres">
      <dgm:prSet presAssocID="{03D58137-53F2-4132-9EFD-9AA0E6A884F6}" presName="node" presStyleLbl="node1" presStyleIdx="0" presStyleCnt="6">
        <dgm:presLayoutVars>
          <dgm:bulletEnabled val="1"/>
        </dgm:presLayoutVars>
      </dgm:prSet>
      <dgm:spPr/>
    </dgm:pt>
    <dgm:pt modelId="{A6E0A9A2-3730-4171-A206-4182C604DBDD}" type="pres">
      <dgm:prSet presAssocID="{6E757665-9CF6-486B-B87F-399A9ED79D70}" presName="sibTrans" presStyleCnt="0"/>
      <dgm:spPr/>
    </dgm:pt>
    <dgm:pt modelId="{D1725006-DBDF-41B9-8A85-A041E9CE39C6}" type="pres">
      <dgm:prSet presAssocID="{61FA2959-452A-4AF6-9DAE-8F98EED5AB20}" presName="node" presStyleLbl="node1" presStyleIdx="1" presStyleCnt="6">
        <dgm:presLayoutVars>
          <dgm:bulletEnabled val="1"/>
        </dgm:presLayoutVars>
      </dgm:prSet>
      <dgm:spPr/>
    </dgm:pt>
    <dgm:pt modelId="{256B13AC-B8BA-4347-A09A-BE1D84E3CD66}" type="pres">
      <dgm:prSet presAssocID="{1655004E-BAB9-4232-938E-9130EA008F85}" presName="sibTrans" presStyleCnt="0"/>
      <dgm:spPr/>
    </dgm:pt>
    <dgm:pt modelId="{DC853835-0B5F-432D-ACB2-D5A6C40EA3E1}" type="pres">
      <dgm:prSet presAssocID="{1381C006-11FE-473A-91B0-BB68D5897EB0}" presName="node" presStyleLbl="node1" presStyleIdx="2" presStyleCnt="6">
        <dgm:presLayoutVars>
          <dgm:bulletEnabled val="1"/>
        </dgm:presLayoutVars>
      </dgm:prSet>
      <dgm:spPr/>
    </dgm:pt>
    <dgm:pt modelId="{88523250-4A7F-4B97-9388-3237690F76DF}" type="pres">
      <dgm:prSet presAssocID="{ADE080AC-3596-4B7A-BD06-B95BC09707D5}" presName="sibTrans" presStyleCnt="0"/>
      <dgm:spPr/>
    </dgm:pt>
    <dgm:pt modelId="{1E52230E-84A1-428A-9BB5-09F8151E8CFE}" type="pres">
      <dgm:prSet presAssocID="{9BF9A1CB-233C-46B6-8DC4-76E5BD6DE153}" presName="node" presStyleLbl="node1" presStyleIdx="3" presStyleCnt="6">
        <dgm:presLayoutVars>
          <dgm:bulletEnabled val="1"/>
        </dgm:presLayoutVars>
      </dgm:prSet>
      <dgm:spPr/>
    </dgm:pt>
    <dgm:pt modelId="{4C3E4C71-38AA-4864-830C-2FA406CCBEF5}" type="pres">
      <dgm:prSet presAssocID="{094F5BE7-D050-493D-82F4-2A32F1AE069D}" presName="sibTrans" presStyleCnt="0"/>
      <dgm:spPr/>
    </dgm:pt>
    <dgm:pt modelId="{1A78838B-1772-43DC-9C05-01D213AC59BD}" type="pres">
      <dgm:prSet presAssocID="{538DDC9C-6DA9-4C35-8EBA-ACF4264B4F8F}" presName="node" presStyleLbl="node1" presStyleIdx="4" presStyleCnt="6">
        <dgm:presLayoutVars>
          <dgm:bulletEnabled val="1"/>
        </dgm:presLayoutVars>
      </dgm:prSet>
      <dgm:spPr/>
    </dgm:pt>
    <dgm:pt modelId="{AD336702-F19F-4A93-86E3-B67A64669BA8}" type="pres">
      <dgm:prSet presAssocID="{DFE1DCC8-2B25-4876-831D-D6288D2592EB}" presName="sibTrans" presStyleCnt="0"/>
      <dgm:spPr/>
    </dgm:pt>
    <dgm:pt modelId="{8CF1ABD3-1DB5-474B-8D24-EF7C992A159D}" type="pres">
      <dgm:prSet presAssocID="{AEBB15A3-9207-4FB0-9177-5167957BC7EF}" presName="node" presStyleLbl="node1" presStyleIdx="5" presStyleCnt="6">
        <dgm:presLayoutVars>
          <dgm:bulletEnabled val="1"/>
        </dgm:presLayoutVars>
      </dgm:prSet>
      <dgm:spPr/>
    </dgm:pt>
  </dgm:ptLst>
  <dgm:cxnLst>
    <dgm:cxn modelId="{9029FD5C-507D-4305-9B04-C88E67970CFD}" type="presOf" srcId="{9BF9A1CB-233C-46B6-8DC4-76E5BD6DE153}" destId="{1E52230E-84A1-428A-9BB5-09F8151E8CFE}" srcOrd="0" destOrd="0" presId="urn:microsoft.com/office/officeart/2005/8/layout/default"/>
    <dgm:cxn modelId="{C065F14A-9E7F-48D3-915B-42EBCD961B0F}" srcId="{F07197B6-ED16-436E-95AE-30BF9EC3BB88}" destId="{1381C006-11FE-473A-91B0-BB68D5897EB0}" srcOrd="2" destOrd="0" parTransId="{8C097F04-4CF9-45A9-A50A-42948431B2DC}" sibTransId="{ADE080AC-3596-4B7A-BD06-B95BC09707D5}"/>
    <dgm:cxn modelId="{5C01574F-C8EF-43B6-8270-2EC95C427AEC}" type="presOf" srcId="{61FA2959-452A-4AF6-9DAE-8F98EED5AB20}" destId="{D1725006-DBDF-41B9-8A85-A041E9CE39C6}" srcOrd="0" destOrd="0" presId="urn:microsoft.com/office/officeart/2005/8/layout/default"/>
    <dgm:cxn modelId="{5396AF70-03F5-4640-AEB6-4A863005D255}" srcId="{F07197B6-ED16-436E-95AE-30BF9EC3BB88}" destId="{538DDC9C-6DA9-4C35-8EBA-ACF4264B4F8F}" srcOrd="4" destOrd="0" parTransId="{54493111-1F6C-4D11-95F6-43F248DAE382}" sibTransId="{DFE1DCC8-2B25-4876-831D-D6288D2592EB}"/>
    <dgm:cxn modelId="{3CEDFB73-CAB9-46C6-B2D1-6C9DC4E64A1D}" type="presOf" srcId="{F07197B6-ED16-436E-95AE-30BF9EC3BB88}" destId="{3725F9D7-B820-41E6-9529-F46D3A0BD6A0}" srcOrd="0" destOrd="0" presId="urn:microsoft.com/office/officeart/2005/8/layout/default"/>
    <dgm:cxn modelId="{8E32F985-4176-4C63-8868-C1EDDE25D292}" srcId="{F07197B6-ED16-436E-95AE-30BF9EC3BB88}" destId="{03D58137-53F2-4132-9EFD-9AA0E6A884F6}" srcOrd="0" destOrd="0" parTransId="{725E76CA-0CFA-4914-9D82-02EB0CC34303}" sibTransId="{6E757665-9CF6-486B-B87F-399A9ED79D70}"/>
    <dgm:cxn modelId="{6CFC998D-070B-4513-A7BB-A57032A1A45E}" type="presOf" srcId="{03D58137-53F2-4132-9EFD-9AA0E6A884F6}" destId="{01390D84-5D99-4855-B30D-DF705320462D}" srcOrd="0" destOrd="0" presId="urn:microsoft.com/office/officeart/2005/8/layout/default"/>
    <dgm:cxn modelId="{D537FAB1-0FDD-4148-8F3C-3A23D29BE437}" type="presOf" srcId="{538DDC9C-6DA9-4C35-8EBA-ACF4264B4F8F}" destId="{1A78838B-1772-43DC-9C05-01D213AC59BD}" srcOrd="0" destOrd="0" presId="urn:microsoft.com/office/officeart/2005/8/layout/default"/>
    <dgm:cxn modelId="{C66570B4-D51A-4B3E-B6BF-810258D046B0}" srcId="{F07197B6-ED16-436E-95AE-30BF9EC3BB88}" destId="{9BF9A1CB-233C-46B6-8DC4-76E5BD6DE153}" srcOrd="3" destOrd="0" parTransId="{6085CB70-F983-4F82-9360-370985FDA966}" sibTransId="{094F5BE7-D050-493D-82F4-2A32F1AE069D}"/>
    <dgm:cxn modelId="{2D750FC4-FCDD-4686-8611-9A732E9DE8DB}" srcId="{F07197B6-ED16-436E-95AE-30BF9EC3BB88}" destId="{AEBB15A3-9207-4FB0-9177-5167957BC7EF}" srcOrd="5" destOrd="0" parTransId="{347BECE5-4B2E-43D0-844A-61FA054EED11}" sibTransId="{C9188F4C-BA0E-49C7-88F4-221D6D133D17}"/>
    <dgm:cxn modelId="{A62151CC-8BFB-47D0-90FB-29E6799EB6A5}" srcId="{F07197B6-ED16-436E-95AE-30BF9EC3BB88}" destId="{61FA2959-452A-4AF6-9DAE-8F98EED5AB20}" srcOrd="1" destOrd="0" parTransId="{D3E1AD6B-2E8C-450F-9B5A-E29C4F4F556A}" sibTransId="{1655004E-BAB9-4232-938E-9130EA008F85}"/>
    <dgm:cxn modelId="{E051FED8-D1C0-4022-8BF6-1126EA853543}" type="presOf" srcId="{AEBB15A3-9207-4FB0-9177-5167957BC7EF}" destId="{8CF1ABD3-1DB5-474B-8D24-EF7C992A159D}" srcOrd="0" destOrd="0" presId="urn:microsoft.com/office/officeart/2005/8/layout/default"/>
    <dgm:cxn modelId="{CDD4DFFA-D399-48F2-ADB7-9F142766AD50}" type="presOf" srcId="{1381C006-11FE-473A-91B0-BB68D5897EB0}" destId="{DC853835-0B5F-432D-ACB2-D5A6C40EA3E1}" srcOrd="0" destOrd="0" presId="urn:microsoft.com/office/officeart/2005/8/layout/default"/>
    <dgm:cxn modelId="{6250208C-FD00-416F-A52A-63E121F3B592}" type="presParOf" srcId="{3725F9D7-B820-41E6-9529-F46D3A0BD6A0}" destId="{01390D84-5D99-4855-B30D-DF705320462D}" srcOrd="0" destOrd="0" presId="urn:microsoft.com/office/officeart/2005/8/layout/default"/>
    <dgm:cxn modelId="{D6F91E27-2A22-4345-AD44-B34340BB5ACD}" type="presParOf" srcId="{3725F9D7-B820-41E6-9529-F46D3A0BD6A0}" destId="{A6E0A9A2-3730-4171-A206-4182C604DBDD}" srcOrd="1" destOrd="0" presId="urn:microsoft.com/office/officeart/2005/8/layout/default"/>
    <dgm:cxn modelId="{04892B50-B34E-424B-99F3-1AF2EFC04131}" type="presParOf" srcId="{3725F9D7-B820-41E6-9529-F46D3A0BD6A0}" destId="{D1725006-DBDF-41B9-8A85-A041E9CE39C6}" srcOrd="2" destOrd="0" presId="urn:microsoft.com/office/officeart/2005/8/layout/default"/>
    <dgm:cxn modelId="{DE81AA3D-D8C9-4791-8242-2EE7F844E946}" type="presParOf" srcId="{3725F9D7-B820-41E6-9529-F46D3A0BD6A0}" destId="{256B13AC-B8BA-4347-A09A-BE1D84E3CD66}" srcOrd="3" destOrd="0" presId="urn:microsoft.com/office/officeart/2005/8/layout/default"/>
    <dgm:cxn modelId="{F22CD5BA-082A-441C-ADCE-28071E317B15}" type="presParOf" srcId="{3725F9D7-B820-41E6-9529-F46D3A0BD6A0}" destId="{DC853835-0B5F-432D-ACB2-D5A6C40EA3E1}" srcOrd="4" destOrd="0" presId="urn:microsoft.com/office/officeart/2005/8/layout/default"/>
    <dgm:cxn modelId="{DF2C1202-FAB4-464E-9494-391E38A32506}" type="presParOf" srcId="{3725F9D7-B820-41E6-9529-F46D3A0BD6A0}" destId="{88523250-4A7F-4B97-9388-3237690F76DF}" srcOrd="5" destOrd="0" presId="urn:microsoft.com/office/officeart/2005/8/layout/default"/>
    <dgm:cxn modelId="{0D07F0C5-B172-4F71-9E0D-95928197EABF}" type="presParOf" srcId="{3725F9D7-B820-41E6-9529-F46D3A0BD6A0}" destId="{1E52230E-84A1-428A-9BB5-09F8151E8CFE}" srcOrd="6" destOrd="0" presId="urn:microsoft.com/office/officeart/2005/8/layout/default"/>
    <dgm:cxn modelId="{67FC67BD-8DA7-4002-951C-4B681BBDF738}" type="presParOf" srcId="{3725F9D7-B820-41E6-9529-F46D3A0BD6A0}" destId="{4C3E4C71-38AA-4864-830C-2FA406CCBEF5}" srcOrd="7" destOrd="0" presId="urn:microsoft.com/office/officeart/2005/8/layout/default"/>
    <dgm:cxn modelId="{34F76A88-A820-42C4-99F6-069F120BF0E4}" type="presParOf" srcId="{3725F9D7-B820-41E6-9529-F46D3A0BD6A0}" destId="{1A78838B-1772-43DC-9C05-01D213AC59BD}" srcOrd="8" destOrd="0" presId="urn:microsoft.com/office/officeart/2005/8/layout/default"/>
    <dgm:cxn modelId="{16AB1F27-2966-4CB9-9DEC-B629258F97B7}" type="presParOf" srcId="{3725F9D7-B820-41E6-9529-F46D3A0BD6A0}" destId="{AD336702-F19F-4A93-86E3-B67A64669BA8}" srcOrd="9" destOrd="0" presId="urn:microsoft.com/office/officeart/2005/8/layout/default"/>
    <dgm:cxn modelId="{D93E1F62-7E05-4774-BD5B-5DE902FB554B}" type="presParOf" srcId="{3725F9D7-B820-41E6-9529-F46D3A0BD6A0}" destId="{8CF1ABD3-1DB5-474B-8D24-EF7C992A159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22068-094F-47D8-9060-889C7EB59B8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82A6929C-38AB-4E54-8866-19F29B9CD9EE}">
      <dgm:prSet phldrT="[Text]"/>
      <dgm:spPr/>
      <dgm:t>
        <a:bodyPr/>
        <a:lstStyle/>
        <a:p>
          <a:r>
            <a:rPr lang="fr-FR" dirty="0">
              <a:solidFill>
                <a:schemeClr val="tx1"/>
              </a:solidFill>
            </a:rPr>
            <a:t>Quels types de cellules solaires sont utilisés, batteries et autres appareils ?</a:t>
          </a:r>
        </a:p>
      </dgm:t>
    </dgm:pt>
    <dgm:pt modelId="{3A4693E8-3C05-4EBD-A866-678608B0C9F8}" type="parTrans" cxnId="{68042B2B-C9C8-4A9C-8641-4A56A45E75C9}">
      <dgm:prSet/>
      <dgm:spPr/>
      <dgm:t>
        <a:bodyPr/>
        <a:lstStyle/>
        <a:p>
          <a:endParaRPr lang="fr-FR"/>
        </a:p>
      </dgm:t>
    </dgm:pt>
    <dgm:pt modelId="{4A0999FE-BC7B-4503-9EB1-9B201EBFEF63}" type="sibTrans" cxnId="{68042B2B-C9C8-4A9C-8641-4A56A45E75C9}">
      <dgm:prSet/>
      <dgm:spPr/>
      <dgm:t>
        <a:bodyPr/>
        <a:lstStyle/>
        <a:p>
          <a:endParaRPr lang="fr-FR"/>
        </a:p>
      </dgm:t>
    </dgm:pt>
    <dgm:pt modelId="{74259181-F6A2-4FF4-82DA-72B2087799DB}">
      <dgm:prSet phldrT="[Text]"/>
      <dgm:spPr/>
      <dgm:t>
        <a:bodyPr/>
        <a:lstStyle/>
        <a:p>
          <a:r>
            <a:rPr lang="fr-FR" dirty="0">
              <a:solidFill>
                <a:schemeClr val="tx1"/>
              </a:solidFill>
            </a:rPr>
            <a:t>Une Zone géographique appropriée !</a:t>
          </a:r>
        </a:p>
      </dgm:t>
    </dgm:pt>
    <dgm:pt modelId="{96BE1C59-6ABA-459A-A0F0-211D5294C6B6}" type="parTrans" cxnId="{E2CD10C9-9C42-4328-9A35-3DCAD20B60C1}">
      <dgm:prSet/>
      <dgm:spPr/>
      <dgm:t>
        <a:bodyPr/>
        <a:lstStyle/>
        <a:p>
          <a:endParaRPr lang="fr-FR"/>
        </a:p>
      </dgm:t>
    </dgm:pt>
    <dgm:pt modelId="{C28FDDC3-E173-47AF-AE8D-D86EA4C54AFA}" type="sibTrans" cxnId="{E2CD10C9-9C42-4328-9A35-3DCAD20B60C1}">
      <dgm:prSet/>
      <dgm:spPr/>
      <dgm:t>
        <a:bodyPr/>
        <a:lstStyle/>
        <a:p>
          <a:endParaRPr lang="fr-FR"/>
        </a:p>
      </dgm:t>
    </dgm:pt>
    <dgm:pt modelId="{C991409C-695C-4535-B4CB-1305116C6B92}">
      <dgm:prSet phldrT="[Text]"/>
      <dgm:spPr/>
      <dgm:t>
        <a:bodyPr/>
        <a:lstStyle/>
        <a:p>
          <a:r>
            <a:rPr lang="fr-FR" dirty="0">
              <a:solidFill>
                <a:schemeClr val="tx1"/>
              </a:solidFill>
            </a:rPr>
            <a:t>Quelle est la tension générée par le système ?</a:t>
          </a:r>
        </a:p>
      </dgm:t>
    </dgm:pt>
    <dgm:pt modelId="{F2EEF335-D8FD-4376-AEBC-E157855C6B82}" type="parTrans" cxnId="{FE8EC61E-1E11-4CB1-B39E-AC32CB9A4B5B}">
      <dgm:prSet/>
      <dgm:spPr/>
      <dgm:t>
        <a:bodyPr/>
        <a:lstStyle/>
        <a:p>
          <a:endParaRPr lang="fr-FR"/>
        </a:p>
      </dgm:t>
    </dgm:pt>
    <dgm:pt modelId="{4326FE03-C589-48E8-A8AA-54FC2633490D}" type="sibTrans" cxnId="{FE8EC61E-1E11-4CB1-B39E-AC32CB9A4B5B}">
      <dgm:prSet/>
      <dgm:spPr/>
      <dgm:t>
        <a:bodyPr/>
        <a:lstStyle/>
        <a:p>
          <a:endParaRPr lang="fr-FR"/>
        </a:p>
      </dgm:t>
    </dgm:pt>
    <dgm:pt modelId="{7A6EF71D-6E29-47BD-B2B7-496C7D0ED9C2}">
      <dgm:prSet phldrT="[Text]"/>
      <dgm:spPr/>
      <dgm:t>
        <a:bodyPr/>
        <a:lstStyle/>
        <a:p>
          <a:r>
            <a:rPr lang="fr-FR" dirty="0">
              <a:solidFill>
                <a:schemeClr val="tx1"/>
              </a:solidFill>
            </a:rPr>
            <a:t>Quelle quantité d'énergie électrique nécessaire pour la produire ?</a:t>
          </a:r>
        </a:p>
      </dgm:t>
    </dgm:pt>
    <dgm:pt modelId="{AAE70661-11A3-459B-A5A3-C1E9485FE753}" type="parTrans" cxnId="{D4942B4C-9880-4494-B54B-646FA1EADF2A}">
      <dgm:prSet/>
      <dgm:spPr/>
      <dgm:t>
        <a:bodyPr/>
        <a:lstStyle/>
        <a:p>
          <a:endParaRPr lang="fr-FR"/>
        </a:p>
      </dgm:t>
    </dgm:pt>
    <dgm:pt modelId="{8E832F37-FBE4-4170-AFD9-055A3853EC61}" type="sibTrans" cxnId="{D4942B4C-9880-4494-B54B-646FA1EADF2A}">
      <dgm:prSet/>
      <dgm:spPr/>
      <dgm:t>
        <a:bodyPr/>
        <a:lstStyle/>
        <a:p>
          <a:endParaRPr lang="fr-FR"/>
        </a:p>
      </dgm:t>
    </dgm:pt>
    <dgm:pt modelId="{E974CC99-52F5-48A3-83EE-2AE14BAD258C}">
      <dgm:prSet phldrT="[Text]"/>
      <dgm:spPr/>
      <dgm:t>
        <a:bodyPr/>
        <a:lstStyle/>
        <a:p>
          <a:r>
            <a:rPr lang="fr-FR" dirty="0">
              <a:solidFill>
                <a:schemeClr val="tx1"/>
              </a:solidFill>
            </a:rPr>
            <a:t>Le coût élevé du prix du kilowatt !</a:t>
          </a:r>
        </a:p>
      </dgm:t>
    </dgm:pt>
    <dgm:pt modelId="{851376EC-5F58-40AD-986E-37AD1F75B303}" type="parTrans" cxnId="{D0227703-B8D8-416C-8DC2-127FF28969B1}">
      <dgm:prSet/>
      <dgm:spPr/>
      <dgm:t>
        <a:bodyPr/>
        <a:lstStyle/>
        <a:p>
          <a:endParaRPr lang="fr-FR"/>
        </a:p>
      </dgm:t>
    </dgm:pt>
    <dgm:pt modelId="{28EE9912-D45E-4B7C-A09A-0E5F17080963}" type="sibTrans" cxnId="{D0227703-B8D8-416C-8DC2-127FF28969B1}">
      <dgm:prSet/>
      <dgm:spPr/>
      <dgm:t>
        <a:bodyPr/>
        <a:lstStyle/>
        <a:p>
          <a:endParaRPr lang="fr-FR"/>
        </a:p>
      </dgm:t>
    </dgm:pt>
    <dgm:pt modelId="{571D3A2D-7CE5-4AA7-81EB-3CD2EAAFFDFD}">
      <dgm:prSet phldrT="[Text]"/>
      <dgm:spPr/>
      <dgm:t>
        <a:bodyPr/>
        <a:lstStyle/>
        <a:p>
          <a:r>
            <a:rPr lang="fr-FR" dirty="0">
              <a:solidFill>
                <a:schemeClr val="tx1"/>
              </a:solidFill>
            </a:rPr>
            <a:t>Risque d'arrêt total dû à une panne du système !</a:t>
          </a:r>
        </a:p>
      </dgm:t>
    </dgm:pt>
    <dgm:pt modelId="{7A1160D4-B49E-4178-B930-5276EFACD42E}" type="parTrans" cxnId="{BA3599F1-9E24-49D2-B111-CB5EF494680A}">
      <dgm:prSet/>
      <dgm:spPr/>
      <dgm:t>
        <a:bodyPr/>
        <a:lstStyle/>
        <a:p>
          <a:endParaRPr lang="fr-FR"/>
        </a:p>
      </dgm:t>
    </dgm:pt>
    <dgm:pt modelId="{3DE0DB34-977A-4AC1-87E7-7902A885B6DF}" type="sibTrans" cxnId="{BA3599F1-9E24-49D2-B111-CB5EF494680A}">
      <dgm:prSet/>
      <dgm:spPr/>
      <dgm:t>
        <a:bodyPr/>
        <a:lstStyle/>
        <a:p>
          <a:endParaRPr lang="fr-FR"/>
        </a:p>
      </dgm:t>
    </dgm:pt>
    <dgm:pt modelId="{0395B3C3-4971-4660-B7EE-7D9DD70582E9}">
      <dgm:prSet/>
      <dgm:spPr/>
      <dgm:t>
        <a:bodyPr/>
        <a:lstStyle/>
        <a:p>
          <a:r>
            <a:rPr lang="fr-FR" dirty="0">
              <a:solidFill>
                <a:schemeClr val="tx1"/>
              </a:solidFill>
            </a:rPr>
            <a:t>Coût élevé de l'installation du système !</a:t>
          </a:r>
        </a:p>
      </dgm:t>
    </dgm:pt>
    <dgm:pt modelId="{6C1BB62D-7AF1-4AAD-9D72-D8C9E2606660}" type="parTrans" cxnId="{8BACB2AE-7657-4C56-A597-0B51B4067B8D}">
      <dgm:prSet/>
      <dgm:spPr/>
      <dgm:t>
        <a:bodyPr/>
        <a:lstStyle/>
        <a:p>
          <a:endParaRPr lang="fr-FR"/>
        </a:p>
      </dgm:t>
    </dgm:pt>
    <dgm:pt modelId="{0DAC81B9-2CC7-4F5E-AA96-7073E5E96399}" type="sibTrans" cxnId="{8BACB2AE-7657-4C56-A597-0B51B4067B8D}">
      <dgm:prSet/>
      <dgm:spPr/>
      <dgm:t>
        <a:bodyPr/>
        <a:lstStyle/>
        <a:p>
          <a:endParaRPr lang="fr-FR"/>
        </a:p>
      </dgm:t>
    </dgm:pt>
    <dgm:pt modelId="{5229AAA2-6194-45B7-8387-28EC55B8F0D3}">
      <dgm:prSet/>
      <dgm:spPr/>
      <dgm:t>
        <a:bodyPr/>
        <a:lstStyle/>
        <a:p>
          <a:endParaRPr lang="fr-FR" dirty="0"/>
        </a:p>
      </dgm:t>
    </dgm:pt>
    <dgm:pt modelId="{3250B9C4-00A2-4C22-A6E3-B4B40955A462}" type="parTrans" cxnId="{BF88F472-DE87-498E-B4BE-ED7AA711E282}">
      <dgm:prSet/>
      <dgm:spPr/>
      <dgm:t>
        <a:bodyPr/>
        <a:lstStyle/>
        <a:p>
          <a:endParaRPr lang="fr-FR"/>
        </a:p>
      </dgm:t>
    </dgm:pt>
    <dgm:pt modelId="{B70B04CE-8962-46AD-B5EA-E878A1C21F0C}" type="sibTrans" cxnId="{BF88F472-DE87-498E-B4BE-ED7AA711E282}">
      <dgm:prSet/>
      <dgm:spPr/>
      <dgm:t>
        <a:bodyPr/>
        <a:lstStyle/>
        <a:p>
          <a:endParaRPr lang="fr-FR"/>
        </a:p>
      </dgm:t>
    </dgm:pt>
    <dgm:pt modelId="{C91021D1-249C-4DFF-9989-D2E636FA1CE3}" type="pres">
      <dgm:prSet presAssocID="{27B22068-094F-47D8-9060-889C7EB59B8E}" presName="Name0" presStyleCnt="0">
        <dgm:presLayoutVars>
          <dgm:chMax val="7"/>
          <dgm:chPref val="7"/>
          <dgm:dir/>
        </dgm:presLayoutVars>
      </dgm:prSet>
      <dgm:spPr/>
    </dgm:pt>
    <dgm:pt modelId="{9B285EB1-2FCA-4081-85D4-B567CEDF18E1}" type="pres">
      <dgm:prSet presAssocID="{27B22068-094F-47D8-9060-889C7EB59B8E}" presName="Name1" presStyleCnt="0"/>
      <dgm:spPr/>
    </dgm:pt>
    <dgm:pt modelId="{D1F65976-317C-46EA-8CF2-125FDBE005F3}" type="pres">
      <dgm:prSet presAssocID="{27B22068-094F-47D8-9060-889C7EB59B8E}" presName="cycle" presStyleCnt="0"/>
      <dgm:spPr/>
    </dgm:pt>
    <dgm:pt modelId="{82EAB0EE-FAEC-4241-BC11-6D69748C8EDB}" type="pres">
      <dgm:prSet presAssocID="{27B22068-094F-47D8-9060-889C7EB59B8E}" presName="srcNode" presStyleLbl="node1" presStyleIdx="0" presStyleCnt="7"/>
      <dgm:spPr/>
    </dgm:pt>
    <dgm:pt modelId="{D0EB201D-0F32-4041-9418-36B44584E042}" type="pres">
      <dgm:prSet presAssocID="{27B22068-094F-47D8-9060-889C7EB59B8E}" presName="conn" presStyleLbl="parChTrans1D2" presStyleIdx="0" presStyleCnt="1"/>
      <dgm:spPr/>
    </dgm:pt>
    <dgm:pt modelId="{4366E5F5-104F-4048-9262-5F75840A0A9F}" type="pres">
      <dgm:prSet presAssocID="{27B22068-094F-47D8-9060-889C7EB59B8E}" presName="extraNode" presStyleLbl="node1" presStyleIdx="0" presStyleCnt="7"/>
      <dgm:spPr/>
    </dgm:pt>
    <dgm:pt modelId="{80C1D43C-540F-4D32-8EC2-BAF352572C6F}" type="pres">
      <dgm:prSet presAssocID="{27B22068-094F-47D8-9060-889C7EB59B8E}" presName="dstNode" presStyleLbl="node1" presStyleIdx="0" presStyleCnt="7"/>
      <dgm:spPr/>
    </dgm:pt>
    <dgm:pt modelId="{3A5AC037-3912-4E24-985E-792EA8758D1E}" type="pres">
      <dgm:prSet presAssocID="{82A6929C-38AB-4E54-8866-19F29B9CD9EE}" presName="text_1" presStyleLbl="node1" presStyleIdx="0" presStyleCnt="7">
        <dgm:presLayoutVars>
          <dgm:bulletEnabled val="1"/>
        </dgm:presLayoutVars>
      </dgm:prSet>
      <dgm:spPr/>
    </dgm:pt>
    <dgm:pt modelId="{4B83213E-0A69-4B50-94B1-AD64E417935C}" type="pres">
      <dgm:prSet presAssocID="{82A6929C-38AB-4E54-8866-19F29B9CD9EE}" presName="accent_1" presStyleCnt="0"/>
      <dgm:spPr/>
    </dgm:pt>
    <dgm:pt modelId="{1F5F4601-66AA-464A-95F3-9F110329D913}" type="pres">
      <dgm:prSet presAssocID="{82A6929C-38AB-4E54-8866-19F29B9CD9EE}" presName="accentRepeatNode" presStyleLbl="solidFgAcc1" presStyleIdx="0" presStyleCnt="7"/>
      <dgm:spPr/>
    </dgm:pt>
    <dgm:pt modelId="{29649B0A-061C-4B6B-B9D8-99250ED0C55A}" type="pres">
      <dgm:prSet presAssocID="{74259181-F6A2-4FF4-82DA-72B2087799DB}" presName="text_2" presStyleLbl="node1" presStyleIdx="1" presStyleCnt="7">
        <dgm:presLayoutVars>
          <dgm:bulletEnabled val="1"/>
        </dgm:presLayoutVars>
      </dgm:prSet>
      <dgm:spPr/>
    </dgm:pt>
    <dgm:pt modelId="{CB5C1D5C-20E8-4D41-83DC-F959156C1658}" type="pres">
      <dgm:prSet presAssocID="{74259181-F6A2-4FF4-82DA-72B2087799DB}" presName="accent_2" presStyleCnt="0"/>
      <dgm:spPr/>
    </dgm:pt>
    <dgm:pt modelId="{19C1FBD8-B955-4EF2-BCCD-DC05FCEAC748}" type="pres">
      <dgm:prSet presAssocID="{74259181-F6A2-4FF4-82DA-72B2087799DB}" presName="accentRepeatNode" presStyleLbl="solidFgAcc1" presStyleIdx="1" presStyleCnt="7"/>
      <dgm:spPr/>
    </dgm:pt>
    <dgm:pt modelId="{A7C62714-1F23-47A1-ABA7-1A90F008BF60}" type="pres">
      <dgm:prSet presAssocID="{C991409C-695C-4535-B4CB-1305116C6B92}" presName="text_3" presStyleLbl="node1" presStyleIdx="2" presStyleCnt="7">
        <dgm:presLayoutVars>
          <dgm:bulletEnabled val="1"/>
        </dgm:presLayoutVars>
      </dgm:prSet>
      <dgm:spPr/>
    </dgm:pt>
    <dgm:pt modelId="{D25BCAC1-E153-45EB-8FC8-D3E92C02D65C}" type="pres">
      <dgm:prSet presAssocID="{C991409C-695C-4535-B4CB-1305116C6B92}" presName="accent_3" presStyleCnt="0"/>
      <dgm:spPr/>
    </dgm:pt>
    <dgm:pt modelId="{A6A0AE6C-6D50-4E6D-A9B5-DBF744D75065}" type="pres">
      <dgm:prSet presAssocID="{C991409C-695C-4535-B4CB-1305116C6B92}" presName="accentRepeatNode" presStyleLbl="solidFgAcc1" presStyleIdx="2" presStyleCnt="7"/>
      <dgm:spPr/>
    </dgm:pt>
    <dgm:pt modelId="{72DABE66-EA45-4219-BE97-C577FCB36DD2}" type="pres">
      <dgm:prSet presAssocID="{7A6EF71D-6E29-47BD-B2B7-496C7D0ED9C2}" presName="text_4" presStyleLbl="node1" presStyleIdx="3" presStyleCnt="7">
        <dgm:presLayoutVars>
          <dgm:bulletEnabled val="1"/>
        </dgm:presLayoutVars>
      </dgm:prSet>
      <dgm:spPr/>
    </dgm:pt>
    <dgm:pt modelId="{65AC34ED-9D22-41C6-B1C3-F117F61AAA23}" type="pres">
      <dgm:prSet presAssocID="{7A6EF71D-6E29-47BD-B2B7-496C7D0ED9C2}" presName="accent_4" presStyleCnt="0"/>
      <dgm:spPr/>
    </dgm:pt>
    <dgm:pt modelId="{B7C7EB3F-12D2-40C7-96FA-EF07D1724725}" type="pres">
      <dgm:prSet presAssocID="{7A6EF71D-6E29-47BD-B2B7-496C7D0ED9C2}" presName="accentRepeatNode" presStyleLbl="solidFgAcc1" presStyleIdx="3" presStyleCnt="7"/>
      <dgm:spPr/>
    </dgm:pt>
    <dgm:pt modelId="{620A17F0-1028-4DE4-9A03-49D6F6BB08D9}" type="pres">
      <dgm:prSet presAssocID="{0395B3C3-4971-4660-B7EE-7D9DD70582E9}" presName="text_5" presStyleLbl="node1" presStyleIdx="4" presStyleCnt="7">
        <dgm:presLayoutVars>
          <dgm:bulletEnabled val="1"/>
        </dgm:presLayoutVars>
      </dgm:prSet>
      <dgm:spPr/>
    </dgm:pt>
    <dgm:pt modelId="{7DD4335B-9D36-4606-9FF0-9EF6BF7A7D36}" type="pres">
      <dgm:prSet presAssocID="{0395B3C3-4971-4660-B7EE-7D9DD70582E9}" presName="accent_5" presStyleCnt="0"/>
      <dgm:spPr/>
    </dgm:pt>
    <dgm:pt modelId="{011A6D94-24A7-483E-BDC0-499E5A2CAA63}" type="pres">
      <dgm:prSet presAssocID="{0395B3C3-4971-4660-B7EE-7D9DD70582E9}" presName="accentRepeatNode" presStyleLbl="solidFgAcc1" presStyleIdx="4" presStyleCnt="7"/>
      <dgm:spPr/>
    </dgm:pt>
    <dgm:pt modelId="{63240DAF-D517-4C4F-BBE3-EE7CAF494E87}" type="pres">
      <dgm:prSet presAssocID="{E974CC99-52F5-48A3-83EE-2AE14BAD258C}" presName="text_6" presStyleLbl="node1" presStyleIdx="5" presStyleCnt="7">
        <dgm:presLayoutVars>
          <dgm:bulletEnabled val="1"/>
        </dgm:presLayoutVars>
      </dgm:prSet>
      <dgm:spPr/>
    </dgm:pt>
    <dgm:pt modelId="{76FE7518-6235-4286-ACE6-6C7140E4E260}" type="pres">
      <dgm:prSet presAssocID="{E974CC99-52F5-48A3-83EE-2AE14BAD258C}" presName="accent_6" presStyleCnt="0"/>
      <dgm:spPr/>
    </dgm:pt>
    <dgm:pt modelId="{35A35AC0-6967-4C56-8531-10BB9CE616EC}" type="pres">
      <dgm:prSet presAssocID="{E974CC99-52F5-48A3-83EE-2AE14BAD258C}" presName="accentRepeatNode" presStyleLbl="solidFgAcc1" presStyleIdx="5" presStyleCnt="7"/>
      <dgm:spPr/>
    </dgm:pt>
    <dgm:pt modelId="{9653BB28-1531-434F-AA6B-E3EA92C0CEA6}" type="pres">
      <dgm:prSet presAssocID="{571D3A2D-7CE5-4AA7-81EB-3CD2EAAFFDFD}" presName="text_7" presStyleLbl="node1" presStyleIdx="6" presStyleCnt="7">
        <dgm:presLayoutVars>
          <dgm:bulletEnabled val="1"/>
        </dgm:presLayoutVars>
      </dgm:prSet>
      <dgm:spPr/>
    </dgm:pt>
    <dgm:pt modelId="{607279D2-892D-4EAD-A8DC-CB55540FC516}" type="pres">
      <dgm:prSet presAssocID="{571D3A2D-7CE5-4AA7-81EB-3CD2EAAFFDFD}" presName="accent_7" presStyleCnt="0"/>
      <dgm:spPr/>
    </dgm:pt>
    <dgm:pt modelId="{1EBA74B2-2A6D-4E31-9175-7B654A60D79C}" type="pres">
      <dgm:prSet presAssocID="{571D3A2D-7CE5-4AA7-81EB-3CD2EAAFFDFD}" presName="accentRepeatNode" presStyleLbl="solidFgAcc1" presStyleIdx="6" presStyleCnt="7"/>
      <dgm:spPr/>
    </dgm:pt>
  </dgm:ptLst>
  <dgm:cxnLst>
    <dgm:cxn modelId="{D0227703-B8D8-416C-8DC2-127FF28969B1}" srcId="{27B22068-094F-47D8-9060-889C7EB59B8E}" destId="{E974CC99-52F5-48A3-83EE-2AE14BAD258C}" srcOrd="5" destOrd="0" parTransId="{851376EC-5F58-40AD-986E-37AD1F75B303}" sibTransId="{28EE9912-D45E-4B7C-A09A-0E5F17080963}"/>
    <dgm:cxn modelId="{4428DE14-5C34-4449-893C-498F66AEF1D2}" type="presOf" srcId="{C991409C-695C-4535-B4CB-1305116C6B92}" destId="{A7C62714-1F23-47A1-ABA7-1A90F008BF60}" srcOrd="0" destOrd="0" presId="urn:microsoft.com/office/officeart/2008/layout/VerticalCurvedList"/>
    <dgm:cxn modelId="{FE8EC61E-1E11-4CB1-B39E-AC32CB9A4B5B}" srcId="{27B22068-094F-47D8-9060-889C7EB59B8E}" destId="{C991409C-695C-4535-B4CB-1305116C6B92}" srcOrd="2" destOrd="0" parTransId="{F2EEF335-D8FD-4376-AEBC-E157855C6B82}" sibTransId="{4326FE03-C589-48E8-A8AA-54FC2633490D}"/>
    <dgm:cxn modelId="{292EBC23-4BF6-46C7-BDCE-644BF35408C9}" type="presOf" srcId="{0395B3C3-4971-4660-B7EE-7D9DD70582E9}" destId="{620A17F0-1028-4DE4-9A03-49D6F6BB08D9}" srcOrd="0" destOrd="0" presId="urn:microsoft.com/office/officeart/2008/layout/VerticalCurvedList"/>
    <dgm:cxn modelId="{68042B2B-C9C8-4A9C-8641-4A56A45E75C9}" srcId="{27B22068-094F-47D8-9060-889C7EB59B8E}" destId="{82A6929C-38AB-4E54-8866-19F29B9CD9EE}" srcOrd="0" destOrd="0" parTransId="{3A4693E8-3C05-4EBD-A866-678608B0C9F8}" sibTransId="{4A0999FE-BC7B-4503-9EB1-9B201EBFEF63}"/>
    <dgm:cxn modelId="{BA1E5F3A-E3BB-43C6-B609-703A5F9E694E}" type="presOf" srcId="{E974CC99-52F5-48A3-83EE-2AE14BAD258C}" destId="{63240DAF-D517-4C4F-BBE3-EE7CAF494E87}" srcOrd="0" destOrd="0" presId="urn:microsoft.com/office/officeart/2008/layout/VerticalCurvedList"/>
    <dgm:cxn modelId="{354AEC3F-043E-4C09-AEC2-5BB6F1535CDD}" type="presOf" srcId="{27B22068-094F-47D8-9060-889C7EB59B8E}" destId="{C91021D1-249C-4DFF-9989-D2E636FA1CE3}" srcOrd="0" destOrd="0" presId="urn:microsoft.com/office/officeart/2008/layout/VerticalCurvedList"/>
    <dgm:cxn modelId="{D24DEB5F-0E02-4C4A-A960-BB1EB8F0C36D}" type="presOf" srcId="{571D3A2D-7CE5-4AA7-81EB-3CD2EAAFFDFD}" destId="{9653BB28-1531-434F-AA6B-E3EA92C0CEA6}" srcOrd="0" destOrd="0" presId="urn:microsoft.com/office/officeart/2008/layout/VerticalCurvedList"/>
    <dgm:cxn modelId="{D4942B4C-9880-4494-B54B-646FA1EADF2A}" srcId="{27B22068-094F-47D8-9060-889C7EB59B8E}" destId="{7A6EF71D-6E29-47BD-B2B7-496C7D0ED9C2}" srcOrd="3" destOrd="0" parTransId="{AAE70661-11A3-459B-A5A3-C1E9485FE753}" sibTransId="{8E832F37-FBE4-4170-AFD9-055A3853EC61}"/>
    <dgm:cxn modelId="{BF88F472-DE87-498E-B4BE-ED7AA711E282}" srcId="{27B22068-094F-47D8-9060-889C7EB59B8E}" destId="{5229AAA2-6194-45B7-8387-28EC55B8F0D3}" srcOrd="7" destOrd="0" parTransId="{3250B9C4-00A2-4C22-A6E3-B4B40955A462}" sibTransId="{B70B04CE-8962-46AD-B5EA-E878A1C21F0C}"/>
    <dgm:cxn modelId="{74B32E73-D47C-4A49-962D-503F077A86BC}" type="presOf" srcId="{74259181-F6A2-4FF4-82DA-72B2087799DB}" destId="{29649B0A-061C-4B6B-B9D8-99250ED0C55A}" srcOrd="0" destOrd="0" presId="urn:microsoft.com/office/officeart/2008/layout/VerticalCurvedList"/>
    <dgm:cxn modelId="{8D8D1EA6-1E32-416B-950B-125BA942299B}" type="presOf" srcId="{82A6929C-38AB-4E54-8866-19F29B9CD9EE}" destId="{3A5AC037-3912-4E24-985E-792EA8758D1E}" srcOrd="0" destOrd="0" presId="urn:microsoft.com/office/officeart/2008/layout/VerticalCurvedList"/>
    <dgm:cxn modelId="{8BACB2AE-7657-4C56-A597-0B51B4067B8D}" srcId="{27B22068-094F-47D8-9060-889C7EB59B8E}" destId="{0395B3C3-4971-4660-B7EE-7D9DD70582E9}" srcOrd="4" destOrd="0" parTransId="{6C1BB62D-7AF1-4AAD-9D72-D8C9E2606660}" sibTransId="{0DAC81B9-2CC7-4F5E-AA96-7073E5E96399}"/>
    <dgm:cxn modelId="{10A49CBC-C568-4E4E-914B-C949C763BE51}" type="presOf" srcId="{4A0999FE-BC7B-4503-9EB1-9B201EBFEF63}" destId="{D0EB201D-0F32-4041-9418-36B44584E042}" srcOrd="0" destOrd="0" presId="urn:microsoft.com/office/officeart/2008/layout/VerticalCurvedList"/>
    <dgm:cxn modelId="{1E0FE1C6-3231-4B75-ACBF-A91156422D3E}" type="presOf" srcId="{7A6EF71D-6E29-47BD-B2B7-496C7D0ED9C2}" destId="{72DABE66-EA45-4219-BE97-C577FCB36DD2}" srcOrd="0" destOrd="0" presId="urn:microsoft.com/office/officeart/2008/layout/VerticalCurvedList"/>
    <dgm:cxn modelId="{E2CD10C9-9C42-4328-9A35-3DCAD20B60C1}" srcId="{27B22068-094F-47D8-9060-889C7EB59B8E}" destId="{74259181-F6A2-4FF4-82DA-72B2087799DB}" srcOrd="1" destOrd="0" parTransId="{96BE1C59-6ABA-459A-A0F0-211D5294C6B6}" sibTransId="{C28FDDC3-E173-47AF-AE8D-D86EA4C54AFA}"/>
    <dgm:cxn modelId="{BA3599F1-9E24-49D2-B111-CB5EF494680A}" srcId="{27B22068-094F-47D8-9060-889C7EB59B8E}" destId="{571D3A2D-7CE5-4AA7-81EB-3CD2EAAFFDFD}" srcOrd="6" destOrd="0" parTransId="{7A1160D4-B49E-4178-B930-5276EFACD42E}" sibTransId="{3DE0DB34-977A-4AC1-87E7-7902A885B6DF}"/>
    <dgm:cxn modelId="{63206DC9-5D92-4FF4-BE15-B8845099F993}" type="presParOf" srcId="{C91021D1-249C-4DFF-9989-D2E636FA1CE3}" destId="{9B285EB1-2FCA-4081-85D4-B567CEDF18E1}" srcOrd="0" destOrd="0" presId="urn:microsoft.com/office/officeart/2008/layout/VerticalCurvedList"/>
    <dgm:cxn modelId="{D9943AB3-FAA6-438F-8703-3F34C4E27D6A}" type="presParOf" srcId="{9B285EB1-2FCA-4081-85D4-B567CEDF18E1}" destId="{D1F65976-317C-46EA-8CF2-125FDBE005F3}" srcOrd="0" destOrd="0" presId="urn:microsoft.com/office/officeart/2008/layout/VerticalCurvedList"/>
    <dgm:cxn modelId="{8BCCB9B2-9B6E-450D-913E-86B78A00BB76}" type="presParOf" srcId="{D1F65976-317C-46EA-8CF2-125FDBE005F3}" destId="{82EAB0EE-FAEC-4241-BC11-6D69748C8EDB}" srcOrd="0" destOrd="0" presId="urn:microsoft.com/office/officeart/2008/layout/VerticalCurvedList"/>
    <dgm:cxn modelId="{D497A1CA-04B2-43F4-9A0A-3AB274016428}" type="presParOf" srcId="{D1F65976-317C-46EA-8CF2-125FDBE005F3}" destId="{D0EB201D-0F32-4041-9418-36B44584E042}" srcOrd="1" destOrd="0" presId="urn:microsoft.com/office/officeart/2008/layout/VerticalCurvedList"/>
    <dgm:cxn modelId="{7F2724B5-4BAD-4508-BE75-29E6F89E2692}" type="presParOf" srcId="{D1F65976-317C-46EA-8CF2-125FDBE005F3}" destId="{4366E5F5-104F-4048-9262-5F75840A0A9F}" srcOrd="2" destOrd="0" presId="urn:microsoft.com/office/officeart/2008/layout/VerticalCurvedList"/>
    <dgm:cxn modelId="{CBA62265-30C1-4DCA-BA88-22F6FC8274A6}" type="presParOf" srcId="{D1F65976-317C-46EA-8CF2-125FDBE005F3}" destId="{80C1D43C-540F-4D32-8EC2-BAF352572C6F}" srcOrd="3" destOrd="0" presId="urn:microsoft.com/office/officeart/2008/layout/VerticalCurvedList"/>
    <dgm:cxn modelId="{018622EE-0CDB-453B-AFF9-9AE800ECD9E0}" type="presParOf" srcId="{9B285EB1-2FCA-4081-85D4-B567CEDF18E1}" destId="{3A5AC037-3912-4E24-985E-792EA8758D1E}" srcOrd="1" destOrd="0" presId="urn:microsoft.com/office/officeart/2008/layout/VerticalCurvedList"/>
    <dgm:cxn modelId="{278466CB-4F5F-485B-8193-15C668906CDC}" type="presParOf" srcId="{9B285EB1-2FCA-4081-85D4-B567CEDF18E1}" destId="{4B83213E-0A69-4B50-94B1-AD64E417935C}" srcOrd="2" destOrd="0" presId="urn:microsoft.com/office/officeart/2008/layout/VerticalCurvedList"/>
    <dgm:cxn modelId="{8DC7109C-0581-4601-999A-6E7D0C0D9214}" type="presParOf" srcId="{4B83213E-0A69-4B50-94B1-AD64E417935C}" destId="{1F5F4601-66AA-464A-95F3-9F110329D913}" srcOrd="0" destOrd="0" presId="urn:microsoft.com/office/officeart/2008/layout/VerticalCurvedList"/>
    <dgm:cxn modelId="{261CD56A-A6B7-43BB-A7AF-8307B289DAC0}" type="presParOf" srcId="{9B285EB1-2FCA-4081-85D4-B567CEDF18E1}" destId="{29649B0A-061C-4B6B-B9D8-99250ED0C55A}" srcOrd="3" destOrd="0" presId="urn:microsoft.com/office/officeart/2008/layout/VerticalCurvedList"/>
    <dgm:cxn modelId="{237A02F5-55D3-420C-8E9F-F087EED188BD}" type="presParOf" srcId="{9B285EB1-2FCA-4081-85D4-B567CEDF18E1}" destId="{CB5C1D5C-20E8-4D41-83DC-F959156C1658}" srcOrd="4" destOrd="0" presId="urn:microsoft.com/office/officeart/2008/layout/VerticalCurvedList"/>
    <dgm:cxn modelId="{EA67297F-CC2C-40C5-B954-B677137DB7A8}" type="presParOf" srcId="{CB5C1D5C-20E8-4D41-83DC-F959156C1658}" destId="{19C1FBD8-B955-4EF2-BCCD-DC05FCEAC748}" srcOrd="0" destOrd="0" presId="urn:microsoft.com/office/officeart/2008/layout/VerticalCurvedList"/>
    <dgm:cxn modelId="{743FDD26-6F5C-4D78-8BFA-9E32A437A9ED}" type="presParOf" srcId="{9B285EB1-2FCA-4081-85D4-B567CEDF18E1}" destId="{A7C62714-1F23-47A1-ABA7-1A90F008BF60}" srcOrd="5" destOrd="0" presId="urn:microsoft.com/office/officeart/2008/layout/VerticalCurvedList"/>
    <dgm:cxn modelId="{A35A8BAB-CFEE-4373-B573-E6FCA8220B7B}" type="presParOf" srcId="{9B285EB1-2FCA-4081-85D4-B567CEDF18E1}" destId="{D25BCAC1-E153-45EB-8FC8-D3E92C02D65C}" srcOrd="6" destOrd="0" presId="urn:microsoft.com/office/officeart/2008/layout/VerticalCurvedList"/>
    <dgm:cxn modelId="{19CA5C02-3B6A-4425-837F-92D023CD4001}" type="presParOf" srcId="{D25BCAC1-E153-45EB-8FC8-D3E92C02D65C}" destId="{A6A0AE6C-6D50-4E6D-A9B5-DBF744D75065}" srcOrd="0" destOrd="0" presId="urn:microsoft.com/office/officeart/2008/layout/VerticalCurvedList"/>
    <dgm:cxn modelId="{1254A5BC-2069-4AA8-A66A-0965B096A18D}" type="presParOf" srcId="{9B285EB1-2FCA-4081-85D4-B567CEDF18E1}" destId="{72DABE66-EA45-4219-BE97-C577FCB36DD2}" srcOrd="7" destOrd="0" presId="urn:microsoft.com/office/officeart/2008/layout/VerticalCurvedList"/>
    <dgm:cxn modelId="{F7055051-DB45-487A-9410-A528B228F8A2}" type="presParOf" srcId="{9B285EB1-2FCA-4081-85D4-B567CEDF18E1}" destId="{65AC34ED-9D22-41C6-B1C3-F117F61AAA23}" srcOrd="8" destOrd="0" presId="urn:microsoft.com/office/officeart/2008/layout/VerticalCurvedList"/>
    <dgm:cxn modelId="{5F2550F0-F4E4-4968-AA57-E4B3946ABF3A}" type="presParOf" srcId="{65AC34ED-9D22-41C6-B1C3-F117F61AAA23}" destId="{B7C7EB3F-12D2-40C7-96FA-EF07D1724725}" srcOrd="0" destOrd="0" presId="urn:microsoft.com/office/officeart/2008/layout/VerticalCurvedList"/>
    <dgm:cxn modelId="{A285C6C7-AF60-4917-B7D6-C4F0BBB04D01}" type="presParOf" srcId="{9B285EB1-2FCA-4081-85D4-B567CEDF18E1}" destId="{620A17F0-1028-4DE4-9A03-49D6F6BB08D9}" srcOrd="9" destOrd="0" presId="urn:microsoft.com/office/officeart/2008/layout/VerticalCurvedList"/>
    <dgm:cxn modelId="{090E9B2C-0E93-4907-ADAA-99AAB080135D}" type="presParOf" srcId="{9B285EB1-2FCA-4081-85D4-B567CEDF18E1}" destId="{7DD4335B-9D36-4606-9FF0-9EF6BF7A7D36}" srcOrd="10" destOrd="0" presId="urn:microsoft.com/office/officeart/2008/layout/VerticalCurvedList"/>
    <dgm:cxn modelId="{AF7F9799-6FAF-4687-8ECF-B30607A003CA}" type="presParOf" srcId="{7DD4335B-9D36-4606-9FF0-9EF6BF7A7D36}" destId="{011A6D94-24A7-483E-BDC0-499E5A2CAA63}" srcOrd="0" destOrd="0" presId="urn:microsoft.com/office/officeart/2008/layout/VerticalCurvedList"/>
    <dgm:cxn modelId="{AD480A76-0D04-4656-AEE3-7565CBB08D83}" type="presParOf" srcId="{9B285EB1-2FCA-4081-85D4-B567CEDF18E1}" destId="{63240DAF-D517-4C4F-BBE3-EE7CAF494E87}" srcOrd="11" destOrd="0" presId="urn:microsoft.com/office/officeart/2008/layout/VerticalCurvedList"/>
    <dgm:cxn modelId="{861F445C-80D5-44EA-9F44-4D61FC1C01BF}" type="presParOf" srcId="{9B285EB1-2FCA-4081-85D4-B567CEDF18E1}" destId="{76FE7518-6235-4286-ACE6-6C7140E4E260}" srcOrd="12" destOrd="0" presId="urn:microsoft.com/office/officeart/2008/layout/VerticalCurvedList"/>
    <dgm:cxn modelId="{FF93AA84-65A8-464A-AE9D-17102A3C1F38}" type="presParOf" srcId="{76FE7518-6235-4286-ACE6-6C7140E4E260}" destId="{35A35AC0-6967-4C56-8531-10BB9CE616EC}" srcOrd="0" destOrd="0" presId="urn:microsoft.com/office/officeart/2008/layout/VerticalCurvedList"/>
    <dgm:cxn modelId="{666F71BA-F55D-434D-8033-4380CB09A7D2}" type="presParOf" srcId="{9B285EB1-2FCA-4081-85D4-B567CEDF18E1}" destId="{9653BB28-1531-434F-AA6B-E3EA92C0CEA6}" srcOrd="13" destOrd="0" presId="urn:microsoft.com/office/officeart/2008/layout/VerticalCurvedList"/>
    <dgm:cxn modelId="{10BECE19-7FFF-4E59-B353-ABAB5553B3C2}" type="presParOf" srcId="{9B285EB1-2FCA-4081-85D4-B567CEDF18E1}" destId="{607279D2-892D-4EAD-A8DC-CB55540FC516}" srcOrd="14" destOrd="0" presId="urn:microsoft.com/office/officeart/2008/layout/VerticalCurvedList"/>
    <dgm:cxn modelId="{94841B2B-3E4F-4619-8D43-DD0A0C06B27D}" type="presParOf" srcId="{607279D2-892D-4EAD-A8DC-CB55540FC516}" destId="{1EBA74B2-2A6D-4E31-9175-7B654A60D7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B4A042-8626-45C6-89BC-19C88A3A73B9}"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fr-FR"/>
        </a:p>
      </dgm:t>
    </dgm:pt>
    <dgm:pt modelId="{6B1AC91D-7115-4CBF-BF9F-4DE4B064CAA8}">
      <dgm:prSet phldrT="[Text]"/>
      <dgm:spPr/>
      <dgm:t>
        <a:bodyPr/>
        <a:lstStyle/>
        <a:p>
          <a:r>
            <a:rPr lang="fr-FR" dirty="0">
              <a:solidFill>
                <a:schemeClr val="tx1"/>
              </a:solidFill>
            </a:rPr>
            <a:t>L’étude des conditions de choix de chaque élément de base du système.</a:t>
          </a:r>
        </a:p>
      </dgm:t>
    </dgm:pt>
    <dgm:pt modelId="{52DEBF47-189A-469B-8C31-D79649A575D6}" type="parTrans" cxnId="{BEA5AEBA-F9A9-4841-8C72-3A0B71A84B91}">
      <dgm:prSet/>
      <dgm:spPr/>
      <dgm:t>
        <a:bodyPr/>
        <a:lstStyle/>
        <a:p>
          <a:endParaRPr lang="fr-FR"/>
        </a:p>
      </dgm:t>
    </dgm:pt>
    <dgm:pt modelId="{31D23C45-9D90-4832-A249-1EEAB2A16841}" type="sibTrans" cxnId="{BEA5AEBA-F9A9-4841-8C72-3A0B71A84B91}">
      <dgm:prSet/>
      <dgm:spPr/>
      <dgm:t>
        <a:bodyPr/>
        <a:lstStyle/>
        <a:p>
          <a:endParaRPr lang="fr-FR"/>
        </a:p>
      </dgm:t>
    </dgm:pt>
    <dgm:pt modelId="{6F4A85DB-CEE9-4FFF-AF22-66267E2DFC0A}">
      <dgm:prSet phldrT="[Text]"/>
      <dgm:spPr/>
      <dgm:t>
        <a:bodyPr/>
        <a:lstStyle/>
        <a:p>
          <a:r>
            <a:rPr lang="fr-FR" dirty="0"/>
            <a:t>Connexion du système photovoltaïque au réseau électrique.</a:t>
          </a:r>
        </a:p>
      </dgm:t>
    </dgm:pt>
    <dgm:pt modelId="{C66D37C3-073B-4378-93BC-39E5DF41BFDB}" type="parTrans" cxnId="{D52DDD78-EC9A-4E0E-A5E0-F4D2F818060C}">
      <dgm:prSet/>
      <dgm:spPr/>
      <dgm:t>
        <a:bodyPr/>
        <a:lstStyle/>
        <a:p>
          <a:endParaRPr lang="fr-FR"/>
        </a:p>
      </dgm:t>
    </dgm:pt>
    <dgm:pt modelId="{FFC3EF28-0237-4839-A150-F2D93FB5B1FE}" type="sibTrans" cxnId="{D52DDD78-EC9A-4E0E-A5E0-F4D2F818060C}">
      <dgm:prSet/>
      <dgm:spPr/>
      <dgm:t>
        <a:bodyPr/>
        <a:lstStyle/>
        <a:p>
          <a:endParaRPr lang="fr-FR"/>
        </a:p>
      </dgm:t>
    </dgm:pt>
    <dgm:pt modelId="{A6CCF2F8-3B72-4132-8F04-5F2C2E6AE4C0}">
      <dgm:prSet phldrT="[Text]"/>
      <dgm:spPr/>
      <dgm:t>
        <a:bodyPr/>
        <a:lstStyle/>
        <a:p>
          <a:r>
            <a:rPr lang="fr-FR" dirty="0"/>
            <a:t>Les étapes pour vendre surplus d'Energie au réseau.</a:t>
          </a:r>
        </a:p>
      </dgm:t>
    </dgm:pt>
    <dgm:pt modelId="{5A2E8A94-9188-4576-8974-674E717593B5}" type="parTrans" cxnId="{2F65C44A-EA4D-43D0-956C-E49E6FA5AFC7}">
      <dgm:prSet/>
      <dgm:spPr/>
      <dgm:t>
        <a:bodyPr/>
        <a:lstStyle/>
        <a:p>
          <a:endParaRPr lang="fr-FR"/>
        </a:p>
      </dgm:t>
    </dgm:pt>
    <dgm:pt modelId="{62135D4F-6295-4FBE-B1D8-E904A63F8DED}" type="sibTrans" cxnId="{2F65C44A-EA4D-43D0-956C-E49E6FA5AFC7}">
      <dgm:prSet/>
      <dgm:spPr/>
      <dgm:t>
        <a:bodyPr/>
        <a:lstStyle/>
        <a:p>
          <a:endParaRPr lang="fr-FR"/>
        </a:p>
      </dgm:t>
    </dgm:pt>
    <dgm:pt modelId="{073788A1-03F0-44BA-A697-D2E65E2EF560}">
      <dgm:prSet phldrT="[Text]"/>
      <dgm:spPr/>
      <dgm:t>
        <a:bodyPr/>
        <a:lstStyle/>
        <a:p>
          <a:r>
            <a:rPr lang="fr-FR" dirty="0"/>
            <a:t>Le coût d'installation.</a:t>
          </a:r>
        </a:p>
      </dgm:t>
    </dgm:pt>
    <dgm:pt modelId="{6B98F69C-CD16-40F5-808F-64332B7E12DA}" type="parTrans" cxnId="{758717CF-3CAF-4E74-B983-25D558E34409}">
      <dgm:prSet/>
      <dgm:spPr/>
      <dgm:t>
        <a:bodyPr/>
        <a:lstStyle/>
        <a:p>
          <a:endParaRPr lang="fr-FR"/>
        </a:p>
      </dgm:t>
    </dgm:pt>
    <dgm:pt modelId="{E4BB5D25-D97C-4063-8178-149EED9467C2}" type="sibTrans" cxnId="{758717CF-3CAF-4E74-B983-25D558E34409}">
      <dgm:prSet/>
      <dgm:spPr/>
      <dgm:t>
        <a:bodyPr/>
        <a:lstStyle/>
        <a:p>
          <a:endParaRPr lang="fr-FR"/>
        </a:p>
      </dgm:t>
    </dgm:pt>
    <dgm:pt modelId="{93E8C59F-49C6-4B24-A5F7-8066D3629B17}">
      <dgm:prSet phldrT="[Text]"/>
      <dgm:spPr/>
      <dgm:t>
        <a:bodyPr/>
        <a:lstStyle/>
        <a:p>
          <a:r>
            <a:rPr lang="fr-FR" dirty="0"/>
            <a:t>La maintenance du système.</a:t>
          </a:r>
        </a:p>
      </dgm:t>
    </dgm:pt>
    <dgm:pt modelId="{06BDD13B-4872-439C-B2FF-15C074C2FAF1}" type="parTrans" cxnId="{C464F6FD-B617-446C-B1A8-A6E00D8E2DC2}">
      <dgm:prSet/>
      <dgm:spPr/>
      <dgm:t>
        <a:bodyPr/>
        <a:lstStyle/>
        <a:p>
          <a:endParaRPr lang="fr-FR"/>
        </a:p>
      </dgm:t>
    </dgm:pt>
    <dgm:pt modelId="{25F850A9-F0E8-4C7C-B9D7-5CED94E75872}" type="sibTrans" cxnId="{C464F6FD-B617-446C-B1A8-A6E00D8E2DC2}">
      <dgm:prSet/>
      <dgm:spPr/>
      <dgm:t>
        <a:bodyPr/>
        <a:lstStyle/>
        <a:p>
          <a:endParaRPr lang="fr-FR"/>
        </a:p>
      </dgm:t>
    </dgm:pt>
    <dgm:pt modelId="{6866F3E4-B1E7-4FE8-88FE-40C8424F336D}">
      <dgm:prSet phldrT="[Text]"/>
      <dgm:spPr/>
      <dgm:t>
        <a:bodyPr/>
        <a:lstStyle/>
        <a:p>
          <a:r>
            <a:rPr lang="fr-FR" dirty="0"/>
            <a:t>Dimensionnement et simulation d'une station PV connectée au réseau.</a:t>
          </a:r>
        </a:p>
      </dgm:t>
    </dgm:pt>
    <dgm:pt modelId="{F89C7435-B40D-4B63-B89E-58432071215D}" type="parTrans" cxnId="{1583E26E-4F64-4D4D-8778-FD588DA1E57A}">
      <dgm:prSet/>
      <dgm:spPr/>
      <dgm:t>
        <a:bodyPr/>
        <a:lstStyle/>
        <a:p>
          <a:endParaRPr lang="fr-FR"/>
        </a:p>
      </dgm:t>
    </dgm:pt>
    <dgm:pt modelId="{26F5AF95-A7A7-4667-97B7-8B314C0D6653}" type="sibTrans" cxnId="{1583E26E-4F64-4D4D-8778-FD588DA1E57A}">
      <dgm:prSet/>
      <dgm:spPr/>
      <dgm:t>
        <a:bodyPr/>
        <a:lstStyle/>
        <a:p>
          <a:endParaRPr lang="fr-FR"/>
        </a:p>
      </dgm:t>
    </dgm:pt>
    <dgm:pt modelId="{62E08DA8-C74E-4A17-9AD1-D201BAF2C4C2}">
      <dgm:prSet/>
      <dgm:spPr/>
      <dgm:t>
        <a:bodyPr/>
        <a:lstStyle/>
        <a:p>
          <a:r>
            <a:rPr lang="fr-FR" dirty="0"/>
            <a:t>Système photovoltaïque dimensionnant et simulant.</a:t>
          </a:r>
        </a:p>
      </dgm:t>
    </dgm:pt>
    <dgm:pt modelId="{855F28A8-F25C-4B65-BD80-439E6CEC7EA5}" type="parTrans" cxnId="{4FAE9506-54F8-43FE-922F-D89244BF2DB8}">
      <dgm:prSet/>
      <dgm:spPr/>
      <dgm:t>
        <a:bodyPr/>
        <a:lstStyle/>
        <a:p>
          <a:endParaRPr lang="fr-FR"/>
        </a:p>
      </dgm:t>
    </dgm:pt>
    <dgm:pt modelId="{8697AF4E-1119-4247-BD8A-213FC5EBA2DD}" type="sibTrans" cxnId="{4FAE9506-54F8-43FE-922F-D89244BF2DB8}">
      <dgm:prSet/>
      <dgm:spPr/>
      <dgm:t>
        <a:bodyPr/>
        <a:lstStyle/>
        <a:p>
          <a:endParaRPr lang="fr-FR"/>
        </a:p>
      </dgm:t>
    </dgm:pt>
    <dgm:pt modelId="{97FCB6FF-289C-42D3-8C1A-8E17286DED19}">
      <dgm:prSet/>
      <dgm:spPr/>
      <dgm:t>
        <a:bodyPr/>
        <a:lstStyle/>
        <a:p>
          <a:r>
            <a:rPr lang="fr-FR" dirty="0">
              <a:solidFill>
                <a:schemeClr val="tx1"/>
              </a:solidFill>
            </a:rPr>
            <a:t>L’étude des conditions de choix d'une zone géographique appropriée.</a:t>
          </a:r>
        </a:p>
      </dgm:t>
    </dgm:pt>
    <dgm:pt modelId="{4388D9E5-D377-4CC2-BD7A-AE389F1DE6D9}" type="parTrans" cxnId="{29F6E720-3741-4BE9-9288-5EB8266BE4B3}">
      <dgm:prSet/>
      <dgm:spPr/>
      <dgm:t>
        <a:bodyPr/>
        <a:lstStyle/>
        <a:p>
          <a:endParaRPr lang="fr-FR"/>
        </a:p>
      </dgm:t>
    </dgm:pt>
    <dgm:pt modelId="{F248B779-3FC8-428F-B1E7-B7C133F650CB}" type="sibTrans" cxnId="{29F6E720-3741-4BE9-9288-5EB8266BE4B3}">
      <dgm:prSet/>
      <dgm:spPr/>
      <dgm:t>
        <a:bodyPr/>
        <a:lstStyle/>
        <a:p>
          <a:endParaRPr lang="fr-FR"/>
        </a:p>
      </dgm:t>
    </dgm:pt>
    <dgm:pt modelId="{9D0E1624-6E21-4874-A320-22914FDB121A}">
      <dgm:prSet/>
      <dgm:spPr/>
      <dgm:t>
        <a:bodyPr/>
        <a:lstStyle/>
        <a:p>
          <a:r>
            <a:rPr lang="fr-FR" dirty="0"/>
            <a:t>Choix d’un emplacement géographique approprié.</a:t>
          </a:r>
        </a:p>
      </dgm:t>
    </dgm:pt>
    <dgm:pt modelId="{723E54F5-CF74-4576-B63B-832982DB031B}" type="parTrans" cxnId="{7C2BC0D9-E65F-4B45-93B0-A7C5F3AA92A3}">
      <dgm:prSet/>
      <dgm:spPr/>
      <dgm:t>
        <a:bodyPr/>
        <a:lstStyle/>
        <a:p>
          <a:endParaRPr lang="fr-FR"/>
        </a:p>
      </dgm:t>
    </dgm:pt>
    <dgm:pt modelId="{F74867A3-C3AF-4336-8C26-32A3CF217BC2}" type="sibTrans" cxnId="{7C2BC0D9-E65F-4B45-93B0-A7C5F3AA92A3}">
      <dgm:prSet/>
      <dgm:spPr/>
      <dgm:t>
        <a:bodyPr/>
        <a:lstStyle/>
        <a:p>
          <a:endParaRPr lang="fr-FR"/>
        </a:p>
      </dgm:t>
    </dgm:pt>
    <dgm:pt modelId="{6439AF46-B0F4-48BF-928D-27B6F90210CA}" type="pres">
      <dgm:prSet presAssocID="{F7B4A042-8626-45C6-89BC-19C88A3A73B9}" presName="linearFlow" presStyleCnt="0">
        <dgm:presLayoutVars>
          <dgm:dir/>
          <dgm:resizeHandles val="exact"/>
        </dgm:presLayoutVars>
      </dgm:prSet>
      <dgm:spPr/>
    </dgm:pt>
    <dgm:pt modelId="{28A5206B-AFF0-42BA-9B38-1103104B1126}" type="pres">
      <dgm:prSet presAssocID="{6B1AC91D-7115-4CBF-BF9F-4DE4B064CAA8}" presName="composite" presStyleCnt="0"/>
      <dgm:spPr/>
    </dgm:pt>
    <dgm:pt modelId="{7BE1116D-4F4B-4C96-AF6F-C51B41E2133E}" type="pres">
      <dgm:prSet presAssocID="{6B1AC91D-7115-4CBF-BF9F-4DE4B064CAA8}" presName="imgShp" presStyleLbl="fgImgPlace1" presStyleIdx="0" presStyleCnt="9"/>
      <dgm:spPr/>
    </dgm:pt>
    <dgm:pt modelId="{CBAEF63F-0788-470C-B560-4E8AD1578DEB}" type="pres">
      <dgm:prSet presAssocID="{6B1AC91D-7115-4CBF-BF9F-4DE4B064CAA8}" presName="txShp" presStyleLbl="node1" presStyleIdx="0" presStyleCnt="9">
        <dgm:presLayoutVars>
          <dgm:bulletEnabled val="1"/>
        </dgm:presLayoutVars>
      </dgm:prSet>
      <dgm:spPr/>
    </dgm:pt>
    <dgm:pt modelId="{6C1CE5F2-801E-4292-858D-0011C2F7F3F9}" type="pres">
      <dgm:prSet presAssocID="{31D23C45-9D90-4832-A249-1EEAB2A16841}" presName="spacing" presStyleCnt="0"/>
      <dgm:spPr/>
    </dgm:pt>
    <dgm:pt modelId="{5E4535EB-DCD0-4758-B955-B72C833E05DD}" type="pres">
      <dgm:prSet presAssocID="{97FCB6FF-289C-42D3-8C1A-8E17286DED19}" presName="composite" presStyleCnt="0"/>
      <dgm:spPr/>
    </dgm:pt>
    <dgm:pt modelId="{9D39A2BD-60BB-4735-95F1-E9005627E549}" type="pres">
      <dgm:prSet presAssocID="{97FCB6FF-289C-42D3-8C1A-8E17286DED19}" presName="imgShp" presStyleLbl="fgImgPlace1" presStyleIdx="1" presStyleCnt="9"/>
      <dgm:spPr/>
    </dgm:pt>
    <dgm:pt modelId="{4617A750-B798-445F-AD6F-E7A684F234EA}" type="pres">
      <dgm:prSet presAssocID="{97FCB6FF-289C-42D3-8C1A-8E17286DED19}" presName="txShp" presStyleLbl="node1" presStyleIdx="1" presStyleCnt="9">
        <dgm:presLayoutVars>
          <dgm:bulletEnabled val="1"/>
        </dgm:presLayoutVars>
      </dgm:prSet>
      <dgm:spPr/>
    </dgm:pt>
    <dgm:pt modelId="{04681B89-48A0-400D-BD37-F870A54E9B66}" type="pres">
      <dgm:prSet presAssocID="{F248B779-3FC8-428F-B1E7-B7C133F650CB}" presName="spacing" presStyleCnt="0"/>
      <dgm:spPr/>
    </dgm:pt>
    <dgm:pt modelId="{06DE8DAD-8052-41CF-B9E2-214CE44B066C}" type="pres">
      <dgm:prSet presAssocID="{9D0E1624-6E21-4874-A320-22914FDB121A}" presName="composite" presStyleCnt="0"/>
      <dgm:spPr/>
    </dgm:pt>
    <dgm:pt modelId="{09FA96B2-2F61-4065-80C8-D9C2CF0CB9B0}" type="pres">
      <dgm:prSet presAssocID="{9D0E1624-6E21-4874-A320-22914FDB121A}" presName="imgShp" presStyleLbl="fgImgPlace1" presStyleIdx="2" presStyleCnt="9"/>
      <dgm:spPr/>
    </dgm:pt>
    <dgm:pt modelId="{D69BB50B-C515-4347-89E4-D82F567E0315}" type="pres">
      <dgm:prSet presAssocID="{9D0E1624-6E21-4874-A320-22914FDB121A}" presName="txShp" presStyleLbl="node1" presStyleIdx="2" presStyleCnt="9">
        <dgm:presLayoutVars>
          <dgm:bulletEnabled val="1"/>
        </dgm:presLayoutVars>
      </dgm:prSet>
      <dgm:spPr/>
    </dgm:pt>
    <dgm:pt modelId="{20C705B1-34B0-4383-BEE9-ACBFE8D29310}" type="pres">
      <dgm:prSet presAssocID="{F74867A3-C3AF-4336-8C26-32A3CF217BC2}" presName="spacing" presStyleCnt="0"/>
      <dgm:spPr/>
    </dgm:pt>
    <dgm:pt modelId="{828E5D10-22CC-4704-9EC2-28F16C0ED450}" type="pres">
      <dgm:prSet presAssocID="{62E08DA8-C74E-4A17-9AD1-D201BAF2C4C2}" presName="composite" presStyleCnt="0"/>
      <dgm:spPr/>
    </dgm:pt>
    <dgm:pt modelId="{256904A6-1EDD-4185-8EFC-B2A02D4B869D}" type="pres">
      <dgm:prSet presAssocID="{62E08DA8-C74E-4A17-9AD1-D201BAF2C4C2}" presName="imgShp" presStyleLbl="fgImgPlace1" presStyleIdx="3" presStyleCnt="9"/>
      <dgm:spPr/>
    </dgm:pt>
    <dgm:pt modelId="{C51BC174-BB67-46D8-A777-5DD0DB655471}" type="pres">
      <dgm:prSet presAssocID="{62E08DA8-C74E-4A17-9AD1-D201BAF2C4C2}" presName="txShp" presStyleLbl="node1" presStyleIdx="3" presStyleCnt="9">
        <dgm:presLayoutVars>
          <dgm:bulletEnabled val="1"/>
        </dgm:presLayoutVars>
      </dgm:prSet>
      <dgm:spPr/>
    </dgm:pt>
    <dgm:pt modelId="{CDAFC697-9A72-4540-B832-8CD7D2B50E98}" type="pres">
      <dgm:prSet presAssocID="{8697AF4E-1119-4247-BD8A-213FC5EBA2DD}" presName="spacing" presStyleCnt="0"/>
      <dgm:spPr/>
    </dgm:pt>
    <dgm:pt modelId="{6952D2C1-7888-467F-94F1-81413FBF1DC7}" type="pres">
      <dgm:prSet presAssocID="{6F4A85DB-CEE9-4FFF-AF22-66267E2DFC0A}" presName="composite" presStyleCnt="0"/>
      <dgm:spPr/>
    </dgm:pt>
    <dgm:pt modelId="{DD5ABC74-53D8-46E2-81BF-DF664628CAB6}" type="pres">
      <dgm:prSet presAssocID="{6F4A85DB-CEE9-4FFF-AF22-66267E2DFC0A}" presName="imgShp" presStyleLbl="fgImgPlace1" presStyleIdx="4" presStyleCnt="9"/>
      <dgm:spPr/>
    </dgm:pt>
    <dgm:pt modelId="{C9268493-5C59-4295-94C2-4847B1D98749}" type="pres">
      <dgm:prSet presAssocID="{6F4A85DB-CEE9-4FFF-AF22-66267E2DFC0A}" presName="txShp" presStyleLbl="node1" presStyleIdx="4" presStyleCnt="9" custLinFactNeighborX="199">
        <dgm:presLayoutVars>
          <dgm:bulletEnabled val="1"/>
        </dgm:presLayoutVars>
      </dgm:prSet>
      <dgm:spPr/>
    </dgm:pt>
    <dgm:pt modelId="{00A466AA-ED9E-4D31-90D3-43A8A78C6799}" type="pres">
      <dgm:prSet presAssocID="{FFC3EF28-0237-4839-A150-F2D93FB5B1FE}" presName="spacing" presStyleCnt="0"/>
      <dgm:spPr/>
    </dgm:pt>
    <dgm:pt modelId="{0F5C113E-EA19-4986-8C53-44136C8BF5FB}" type="pres">
      <dgm:prSet presAssocID="{A6CCF2F8-3B72-4132-8F04-5F2C2E6AE4C0}" presName="composite" presStyleCnt="0"/>
      <dgm:spPr/>
    </dgm:pt>
    <dgm:pt modelId="{01883025-1254-45C0-89B3-EA8309E33A1C}" type="pres">
      <dgm:prSet presAssocID="{A6CCF2F8-3B72-4132-8F04-5F2C2E6AE4C0}" presName="imgShp" presStyleLbl="fgImgPlace1" presStyleIdx="5" presStyleCnt="9"/>
      <dgm:spPr/>
    </dgm:pt>
    <dgm:pt modelId="{2BB1741A-4DBC-42E5-AC35-B0509E11675F}" type="pres">
      <dgm:prSet presAssocID="{A6CCF2F8-3B72-4132-8F04-5F2C2E6AE4C0}" presName="txShp" presStyleLbl="node1" presStyleIdx="5" presStyleCnt="9">
        <dgm:presLayoutVars>
          <dgm:bulletEnabled val="1"/>
        </dgm:presLayoutVars>
      </dgm:prSet>
      <dgm:spPr/>
    </dgm:pt>
    <dgm:pt modelId="{71FA480C-7B81-4D25-AEC0-2E4DC9167486}" type="pres">
      <dgm:prSet presAssocID="{62135D4F-6295-4FBE-B1D8-E904A63F8DED}" presName="spacing" presStyleCnt="0"/>
      <dgm:spPr/>
    </dgm:pt>
    <dgm:pt modelId="{8DA45C63-DE88-47CA-A2E6-D73A45D39014}" type="pres">
      <dgm:prSet presAssocID="{073788A1-03F0-44BA-A697-D2E65E2EF560}" presName="composite" presStyleCnt="0"/>
      <dgm:spPr/>
    </dgm:pt>
    <dgm:pt modelId="{C58DDAB4-1C24-4F4F-958A-BB096D035D53}" type="pres">
      <dgm:prSet presAssocID="{073788A1-03F0-44BA-A697-D2E65E2EF560}" presName="imgShp" presStyleLbl="fgImgPlace1" presStyleIdx="6" presStyleCnt="9"/>
      <dgm:spPr/>
    </dgm:pt>
    <dgm:pt modelId="{84E92F6C-F11C-4321-A830-50C4BB1F7D0C}" type="pres">
      <dgm:prSet presAssocID="{073788A1-03F0-44BA-A697-D2E65E2EF560}" presName="txShp" presStyleLbl="node1" presStyleIdx="6" presStyleCnt="9">
        <dgm:presLayoutVars>
          <dgm:bulletEnabled val="1"/>
        </dgm:presLayoutVars>
      </dgm:prSet>
      <dgm:spPr/>
    </dgm:pt>
    <dgm:pt modelId="{8621CF86-E915-4007-9F27-CDDA577EDF59}" type="pres">
      <dgm:prSet presAssocID="{E4BB5D25-D97C-4063-8178-149EED9467C2}" presName="spacing" presStyleCnt="0"/>
      <dgm:spPr/>
    </dgm:pt>
    <dgm:pt modelId="{4D1C7A52-85B7-4665-94D7-C7EFC62EB424}" type="pres">
      <dgm:prSet presAssocID="{93E8C59F-49C6-4B24-A5F7-8066D3629B17}" presName="composite" presStyleCnt="0"/>
      <dgm:spPr/>
    </dgm:pt>
    <dgm:pt modelId="{656A9773-8117-4FA6-B724-00B018260591}" type="pres">
      <dgm:prSet presAssocID="{93E8C59F-49C6-4B24-A5F7-8066D3629B17}" presName="imgShp" presStyleLbl="fgImgPlace1" presStyleIdx="7" presStyleCnt="9"/>
      <dgm:spPr/>
    </dgm:pt>
    <dgm:pt modelId="{9069B271-B2D0-4F32-81EE-2BE7223C46E5}" type="pres">
      <dgm:prSet presAssocID="{93E8C59F-49C6-4B24-A5F7-8066D3629B17}" presName="txShp" presStyleLbl="node1" presStyleIdx="7" presStyleCnt="9">
        <dgm:presLayoutVars>
          <dgm:bulletEnabled val="1"/>
        </dgm:presLayoutVars>
      </dgm:prSet>
      <dgm:spPr/>
    </dgm:pt>
    <dgm:pt modelId="{FA0C0E3F-DBDA-47F8-BB2F-F407B40D2D6C}" type="pres">
      <dgm:prSet presAssocID="{25F850A9-F0E8-4C7C-B9D7-5CED94E75872}" presName="spacing" presStyleCnt="0"/>
      <dgm:spPr/>
    </dgm:pt>
    <dgm:pt modelId="{109468AE-2FE7-4CF8-A703-CAD7701CF4AB}" type="pres">
      <dgm:prSet presAssocID="{6866F3E4-B1E7-4FE8-88FE-40C8424F336D}" presName="composite" presStyleCnt="0"/>
      <dgm:spPr/>
    </dgm:pt>
    <dgm:pt modelId="{67677A99-B390-4C69-BB2A-9CA163E68A71}" type="pres">
      <dgm:prSet presAssocID="{6866F3E4-B1E7-4FE8-88FE-40C8424F336D}" presName="imgShp" presStyleLbl="fgImgPlace1" presStyleIdx="8" presStyleCnt="9"/>
      <dgm:spPr/>
    </dgm:pt>
    <dgm:pt modelId="{082F43D9-F64A-459E-8506-D4B1C59FA8B0}" type="pres">
      <dgm:prSet presAssocID="{6866F3E4-B1E7-4FE8-88FE-40C8424F336D}" presName="txShp" presStyleLbl="node1" presStyleIdx="8" presStyleCnt="9">
        <dgm:presLayoutVars>
          <dgm:bulletEnabled val="1"/>
        </dgm:presLayoutVars>
      </dgm:prSet>
      <dgm:spPr/>
    </dgm:pt>
  </dgm:ptLst>
  <dgm:cxnLst>
    <dgm:cxn modelId="{4FAE9506-54F8-43FE-922F-D89244BF2DB8}" srcId="{F7B4A042-8626-45C6-89BC-19C88A3A73B9}" destId="{62E08DA8-C74E-4A17-9AD1-D201BAF2C4C2}" srcOrd="3" destOrd="0" parTransId="{855F28A8-F25C-4B65-BD80-439E6CEC7EA5}" sibTransId="{8697AF4E-1119-4247-BD8A-213FC5EBA2DD}"/>
    <dgm:cxn modelId="{5923CD1A-7FAE-4D07-81E9-B15435895EF2}" type="presOf" srcId="{6B1AC91D-7115-4CBF-BF9F-4DE4B064CAA8}" destId="{CBAEF63F-0788-470C-B560-4E8AD1578DEB}" srcOrd="0" destOrd="0" presId="urn:microsoft.com/office/officeart/2005/8/layout/vList3"/>
    <dgm:cxn modelId="{29F6E720-3741-4BE9-9288-5EB8266BE4B3}" srcId="{F7B4A042-8626-45C6-89BC-19C88A3A73B9}" destId="{97FCB6FF-289C-42D3-8C1A-8E17286DED19}" srcOrd="1" destOrd="0" parTransId="{4388D9E5-D377-4CC2-BD7A-AE389F1DE6D9}" sibTransId="{F248B779-3FC8-428F-B1E7-B7C133F650CB}"/>
    <dgm:cxn modelId="{BD19A02C-E128-49B0-81E2-10AD6565DF5E}" type="presOf" srcId="{6866F3E4-B1E7-4FE8-88FE-40C8424F336D}" destId="{082F43D9-F64A-459E-8506-D4B1C59FA8B0}" srcOrd="0" destOrd="0" presId="urn:microsoft.com/office/officeart/2005/8/layout/vList3"/>
    <dgm:cxn modelId="{3323AC37-189E-4AC6-8B72-16C2B498CBB6}" type="presOf" srcId="{93E8C59F-49C6-4B24-A5F7-8066D3629B17}" destId="{9069B271-B2D0-4F32-81EE-2BE7223C46E5}" srcOrd="0" destOrd="0" presId="urn:microsoft.com/office/officeart/2005/8/layout/vList3"/>
    <dgm:cxn modelId="{3B17225F-ACD3-4910-9494-DC62C640D020}" type="presOf" srcId="{A6CCF2F8-3B72-4132-8F04-5F2C2E6AE4C0}" destId="{2BB1741A-4DBC-42E5-AC35-B0509E11675F}" srcOrd="0" destOrd="0" presId="urn:microsoft.com/office/officeart/2005/8/layout/vList3"/>
    <dgm:cxn modelId="{BC4F7F44-648C-46DA-B426-66861D94C7DC}" type="presOf" srcId="{62E08DA8-C74E-4A17-9AD1-D201BAF2C4C2}" destId="{C51BC174-BB67-46D8-A777-5DD0DB655471}" srcOrd="0" destOrd="0" presId="urn:microsoft.com/office/officeart/2005/8/layout/vList3"/>
    <dgm:cxn modelId="{2F65C44A-EA4D-43D0-956C-E49E6FA5AFC7}" srcId="{F7B4A042-8626-45C6-89BC-19C88A3A73B9}" destId="{A6CCF2F8-3B72-4132-8F04-5F2C2E6AE4C0}" srcOrd="5" destOrd="0" parTransId="{5A2E8A94-9188-4576-8974-674E717593B5}" sibTransId="{62135D4F-6295-4FBE-B1D8-E904A63F8DED}"/>
    <dgm:cxn modelId="{1583E26E-4F64-4D4D-8778-FD588DA1E57A}" srcId="{F7B4A042-8626-45C6-89BC-19C88A3A73B9}" destId="{6866F3E4-B1E7-4FE8-88FE-40C8424F336D}" srcOrd="8" destOrd="0" parTransId="{F89C7435-B40D-4B63-B89E-58432071215D}" sibTransId="{26F5AF95-A7A7-4667-97B7-8B314C0D6653}"/>
    <dgm:cxn modelId="{D52DDD78-EC9A-4E0E-A5E0-F4D2F818060C}" srcId="{F7B4A042-8626-45C6-89BC-19C88A3A73B9}" destId="{6F4A85DB-CEE9-4FFF-AF22-66267E2DFC0A}" srcOrd="4" destOrd="0" parTransId="{C66D37C3-073B-4378-93BC-39E5DF41BFDB}" sibTransId="{FFC3EF28-0237-4839-A150-F2D93FB5B1FE}"/>
    <dgm:cxn modelId="{2AA44583-3577-4610-9084-1B175A18BABE}" type="presOf" srcId="{9D0E1624-6E21-4874-A320-22914FDB121A}" destId="{D69BB50B-C515-4347-89E4-D82F567E0315}" srcOrd="0" destOrd="0" presId="urn:microsoft.com/office/officeart/2005/8/layout/vList3"/>
    <dgm:cxn modelId="{2DE459A5-CD57-4AC1-A199-22D81AD06169}" type="presOf" srcId="{6F4A85DB-CEE9-4FFF-AF22-66267E2DFC0A}" destId="{C9268493-5C59-4295-94C2-4847B1D98749}" srcOrd="0" destOrd="0" presId="urn:microsoft.com/office/officeart/2005/8/layout/vList3"/>
    <dgm:cxn modelId="{BEA5AEBA-F9A9-4841-8C72-3A0B71A84B91}" srcId="{F7B4A042-8626-45C6-89BC-19C88A3A73B9}" destId="{6B1AC91D-7115-4CBF-BF9F-4DE4B064CAA8}" srcOrd="0" destOrd="0" parTransId="{52DEBF47-189A-469B-8C31-D79649A575D6}" sibTransId="{31D23C45-9D90-4832-A249-1EEAB2A16841}"/>
    <dgm:cxn modelId="{758717CF-3CAF-4E74-B983-25D558E34409}" srcId="{F7B4A042-8626-45C6-89BC-19C88A3A73B9}" destId="{073788A1-03F0-44BA-A697-D2E65E2EF560}" srcOrd="6" destOrd="0" parTransId="{6B98F69C-CD16-40F5-808F-64332B7E12DA}" sibTransId="{E4BB5D25-D97C-4063-8178-149EED9467C2}"/>
    <dgm:cxn modelId="{9F589CCF-5907-4EB6-8606-696AE24EFE1D}" type="presOf" srcId="{97FCB6FF-289C-42D3-8C1A-8E17286DED19}" destId="{4617A750-B798-445F-AD6F-E7A684F234EA}" srcOrd="0" destOrd="0" presId="urn:microsoft.com/office/officeart/2005/8/layout/vList3"/>
    <dgm:cxn modelId="{7C2BC0D9-E65F-4B45-93B0-A7C5F3AA92A3}" srcId="{F7B4A042-8626-45C6-89BC-19C88A3A73B9}" destId="{9D0E1624-6E21-4874-A320-22914FDB121A}" srcOrd="2" destOrd="0" parTransId="{723E54F5-CF74-4576-B63B-832982DB031B}" sibTransId="{F74867A3-C3AF-4336-8C26-32A3CF217BC2}"/>
    <dgm:cxn modelId="{06B54DDE-CCB0-4950-B71D-CD436ECBA5E1}" type="presOf" srcId="{073788A1-03F0-44BA-A697-D2E65E2EF560}" destId="{84E92F6C-F11C-4321-A830-50C4BB1F7D0C}" srcOrd="0" destOrd="0" presId="urn:microsoft.com/office/officeart/2005/8/layout/vList3"/>
    <dgm:cxn modelId="{4A193CF2-7772-4944-94C5-7ACA9D634F26}" type="presOf" srcId="{F7B4A042-8626-45C6-89BC-19C88A3A73B9}" destId="{6439AF46-B0F4-48BF-928D-27B6F90210CA}" srcOrd="0" destOrd="0" presId="urn:microsoft.com/office/officeart/2005/8/layout/vList3"/>
    <dgm:cxn modelId="{C464F6FD-B617-446C-B1A8-A6E00D8E2DC2}" srcId="{F7B4A042-8626-45C6-89BC-19C88A3A73B9}" destId="{93E8C59F-49C6-4B24-A5F7-8066D3629B17}" srcOrd="7" destOrd="0" parTransId="{06BDD13B-4872-439C-B2FF-15C074C2FAF1}" sibTransId="{25F850A9-F0E8-4C7C-B9D7-5CED94E75872}"/>
    <dgm:cxn modelId="{DE62A299-44D7-412F-AAB5-9C387C12061F}" type="presParOf" srcId="{6439AF46-B0F4-48BF-928D-27B6F90210CA}" destId="{28A5206B-AFF0-42BA-9B38-1103104B1126}" srcOrd="0" destOrd="0" presId="urn:microsoft.com/office/officeart/2005/8/layout/vList3"/>
    <dgm:cxn modelId="{D68264B5-717C-41B2-9EE1-A961F9FCF0DC}" type="presParOf" srcId="{28A5206B-AFF0-42BA-9B38-1103104B1126}" destId="{7BE1116D-4F4B-4C96-AF6F-C51B41E2133E}" srcOrd="0" destOrd="0" presId="urn:microsoft.com/office/officeart/2005/8/layout/vList3"/>
    <dgm:cxn modelId="{2FBD3897-33A4-4D30-A12D-B561F939FA93}" type="presParOf" srcId="{28A5206B-AFF0-42BA-9B38-1103104B1126}" destId="{CBAEF63F-0788-470C-B560-4E8AD1578DEB}" srcOrd="1" destOrd="0" presId="urn:microsoft.com/office/officeart/2005/8/layout/vList3"/>
    <dgm:cxn modelId="{01D9E94A-AA6C-432C-91EA-699FD640ABA5}" type="presParOf" srcId="{6439AF46-B0F4-48BF-928D-27B6F90210CA}" destId="{6C1CE5F2-801E-4292-858D-0011C2F7F3F9}" srcOrd="1" destOrd="0" presId="urn:microsoft.com/office/officeart/2005/8/layout/vList3"/>
    <dgm:cxn modelId="{55CA3E45-165D-46A3-947D-617B2CAFFF4B}" type="presParOf" srcId="{6439AF46-B0F4-48BF-928D-27B6F90210CA}" destId="{5E4535EB-DCD0-4758-B955-B72C833E05DD}" srcOrd="2" destOrd="0" presId="urn:microsoft.com/office/officeart/2005/8/layout/vList3"/>
    <dgm:cxn modelId="{1D876ECB-06C7-4CE3-9DA6-6C5BC07A215C}" type="presParOf" srcId="{5E4535EB-DCD0-4758-B955-B72C833E05DD}" destId="{9D39A2BD-60BB-4735-95F1-E9005627E549}" srcOrd="0" destOrd="0" presId="urn:microsoft.com/office/officeart/2005/8/layout/vList3"/>
    <dgm:cxn modelId="{C749129A-74FE-4DB4-A197-25F26C914E2F}" type="presParOf" srcId="{5E4535EB-DCD0-4758-B955-B72C833E05DD}" destId="{4617A750-B798-445F-AD6F-E7A684F234EA}" srcOrd="1" destOrd="0" presId="urn:microsoft.com/office/officeart/2005/8/layout/vList3"/>
    <dgm:cxn modelId="{CEF0AF72-AB8D-4C7C-BE82-D236901CB831}" type="presParOf" srcId="{6439AF46-B0F4-48BF-928D-27B6F90210CA}" destId="{04681B89-48A0-400D-BD37-F870A54E9B66}" srcOrd="3" destOrd="0" presId="urn:microsoft.com/office/officeart/2005/8/layout/vList3"/>
    <dgm:cxn modelId="{7B4CA7F8-6D29-4EFD-9CED-A57CC5866D84}" type="presParOf" srcId="{6439AF46-B0F4-48BF-928D-27B6F90210CA}" destId="{06DE8DAD-8052-41CF-B9E2-214CE44B066C}" srcOrd="4" destOrd="0" presId="urn:microsoft.com/office/officeart/2005/8/layout/vList3"/>
    <dgm:cxn modelId="{5E041EA0-770C-4D80-B6BB-2126F4A0BFE8}" type="presParOf" srcId="{06DE8DAD-8052-41CF-B9E2-214CE44B066C}" destId="{09FA96B2-2F61-4065-80C8-D9C2CF0CB9B0}" srcOrd="0" destOrd="0" presId="urn:microsoft.com/office/officeart/2005/8/layout/vList3"/>
    <dgm:cxn modelId="{BD75A0AC-34E4-43A0-BF8B-6554E1DF4875}" type="presParOf" srcId="{06DE8DAD-8052-41CF-B9E2-214CE44B066C}" destId="{D69BB50B-C515-4347-89E4-D82F567E0315}" srcOrd="1" destOrd="0" presId="urn:microsoft.com/office/officeart/2005/8/layout/vList3"/>
    <dgm:cxn modelId="{02EDAD68-5E4A-4934-9801-2CE66F07CC2F}" type="presParOf" srcId="{6439AF46-B0F4-48BF-928D-27B6F90210CA}" destId="{20C705B1-34B0-4383-BEE9-ACBFE8D29310}" srcOrd="5" destOrd="0" presId="urn:microsoft.com/office/officeart/2005/8/layout/vList3"/>
    <dgm:cxn modelId="{D499D0F2-1070-4311-8250-D596DF57CFA6}" type="presParOf" srcId="{6439AF46-B0F4-48BF-928D-27B6F90210CA}" destId="{828E5D10-22CC-4704-9EC2-28F16C0ED450}" srcOrd="6" destOrd="0" presId="urn:microsoft.com/office/officeart/2005/8/layout/vList3"/>
    <dgm:cxn modelId="{160CB9A1-F1FE-4AC4-8E92-2FEE1189FE45}" type="presParOf" srcId="{828E5D10-22CC-4704-9EC2-28F16C0ED450}" destId="{256904A6-1EDD-4185-8EFC-B2A02D4B869D}" srcOrd="0" destOrd="0" presId="urn:microsoft.com/office/officeart/2005/8/layout/vList3"/>
    <dgm:cxn modelId="{D8BE3DAE-18F8-4C8C-9E7E-541C6DFEA986}" type="presParOf" srcId="{828E5D10-22CC-4704-9EC2-28F16C0ED450}" destId="{C51BC174-BB67-46D8-A777-5DD0DB655471}" srcOrd="1" destOrd="0" presId="urn:microsoft.com/office/officeart/2005/8/layout/vList3"/>
    <dgm:cxn modelId="{585A02DE-1B93-4380-B610-59B070235744}" type="presParOf" srcId="{6439AF46-B0F4-48BF-928D-27B6F90210CA}" destId="{CDAFC697-9A72-4540-B832-8CD7D2B50E98}" srcOrd="7" destOrd="0" presId="urn:microsoft.com/office/officeart/2005/8/layout/vList3"/>
    <dgm:cxn modelId="{B0E4EBC9-9985-44FF-9C21-FBAFCB15A728}" type="presParOf" srcId="{6439AF46-B0F4-48BF-928D-27B6F90210CA}" destId="{6952D2C1-7888-467F-94F1-81413FBF1DC7}" srcOrd="8" destOrd="0" presId="urn:microsoft.com/office/officeart/2005/8/layout/vList3"/>
    <dgm:cxn modelId="{6AD0BF9E-00AE-41BD-8A89-84859085F781}" type="presParOf" srcId="{6952D2C1-7888-467F-94F1-81413FBF1DC7}" destId="{DD5ABC74-53D8-46E2-81BF-DF664628CAB6}" srcOrd="0" destOrd="0" presId="urn:microsoft.com/office/officeart/2005/8/layout/vList3"/>
    <dgm:cxn modelId="{C86237ED-8F26-45BF-A5A6-3C7426AB675E}" type="presParOf" srcId="{6952D2C1-7888-467F-94F1-81413FBF1DC7}" destId="{C9268493-5C59-4295-94C2-4847B1D98749}" srcOrd="1" destOrd="0" presId="urn:microsoft.com/office/officeart/2005/8/layout/vList3"/>
    <dgm:cxn modelId="{9B739F8B-BA29-4C11-97F5-B196C49F4880}" type="presParOf" srcId="{6439AF46-B0F4-48BF-928D-27B6F90210CA}" destId="{00A466AA-ED9E-4D31-90D3-43A8A78C6799}" srcOrd="9" destOrd="0" presId="urn:microsoft.com/office/officeart/2005/8/layout/vList3"/>
    <dgm:cxn modelId="{8AEC7ADF-6EBF-46D2-8E3F-500E60F03DC0}" type="presParOf" srcId="{6439AF46-B0F4-48BF-928D-27B6F90210CA}" destId="{0F5C113E-EA19-4986-8C53-44136C8BF5FB}" srcOrd="10" destOrd="0" presId="urn:microsoft.com/office/officeart/2005/8/layout/vList3"/>
    <dgm:cxn modelId="{A0285C92-6FE7-45CE-B9D1-ED25680806C6}" type="presParOf" srcId="{0F5C113E-EA19-4986-8C53-44136C8BF5FB}" destId="{01883025-1254-45C0-89B3-EA8309E33A1C}" srcOrd="0" destOrd="0" presId="urn:microsoft.com/office/officeart/2005/8/layout/vList3"/>
    <dgm:cxn modelId="{2D907444-092A-4E33-81BB-F7B48737E952}" type="presParOf" srcId="{0F5C113E-EA19-4986-8C53-44136C8BF5FB}" destId="{2BB1741A-4DBC-42E5-AC35-B0509E11675F}" srcOrd="1" destOrd="0" presId="urn:microsoft.com/office/officeart/2005/8/layout/vList3"/>
    <dgm:cxn modelId="{2F8A30ED-E3D1-4646-B63C-4BF232D85577}" type="presParOf" srcId="{6439AF46-B0F4-48BF-928D-27B6F90210CA}" destId="{71FA480C-7B81-4D25-AEC0-2E4DC9167486}" srcOrd="11" destOrd="0" presId="urn:microsoft.com/office/officeart/2005/8/layout/vList3"/>
    <dgm:cxn modelId="{6B139110-9C37-4602-A1D3-5B66F81FA352}" type="presParOf" srcId="{6439AF46-B0F4-48BF-928D-27B6F90210CA}" destId="{8DA45C63-DE88-47CA-A2E6-D73A45D39014}" srcOrd="12" destOrd="0" presId="urn:microsoft.com/office/officeart/2005/8/layout/vList3"/>
    <dgm:cxn modelId="{40DA8620-0F2D-4D4A-987A-BD142C08DA29}" type="presParOf" srcId="{8DA45C63-DE88-47CA-A2E6-D73A45D39014}" destId="{C58DDAB4-1C24-4F4F-958A-BB096D035D53}" srcOrd="0" destOrd="0" presId="urn:microsoft.com/office/officeart/2005/8/layout/vList3"/>
    <dgm:cxn modelId="{8039930B-DA80-4B25-BD95-953A3CA23DA7}" type="presParOf" srcId="{8DA45C63-DE88-47CA-A2E6-D73A45D39014}" destId="{84E92F6C-F11C-4321-A830-50C4BB1F7D0C}" srcOrd="1" destOrd="0" presId="urn:microsoft.com/office/officeart/2005/8/layout/vList3"/>
    <dgm:cxn modelId="{C4BD1824-CC1C-4C05-B0D1-C947BFF02CCF}" type="presParOf" srcId="{6439AF46-B0F4-48BF-928D-27B6F90210CA}" destId="{8621CF86-E915-4007-9F27-CDDA577EDF59}" srcOrd="13" destOrd="0" presId="urn:microsoft.com/office/officeart/2005/8/layout/vList3"/>
    <dgm:cxn modelId="{B3726F49-CE27-450B-8137-6E6A922F9833}" type="presParOf" srcId="{6439AF46-B0F4-48BF-928D-27B6F90210CA}" destId="{4D1C7A52-85B7-4665-94D7-C7EFC62EB424}" srcOrd="14" destOrd="0" presId="urn:microsoft.com/office/officeart/2005/8/layout/vList3"/>
    <dgm:cxn modelId="{27EC05FD-3293-46B6-9F97-3D20417B2408}" type="presParOf" srcId="{4D1C7A52-85B7-4665-94D7-C7EFC62EB424}" destId="{656A9773-8117-4FA6-B724-00B018260591}" srcOrd="0" destOrd="0" presId="urn:microsoft.com/office/officeart/2005/8/layout/vList3"/>
    <dgm:cxn modelId="{D7905999-AF72-4042-96BB-A6417746321B}" type="presParOf" srcId="{4D1C7A52-85B7-4665-94D7-C7EFC62EB424}" destId="{9069B271-B2D0-4F32-81EE-2BE7223C46E5}" srcOrd="1" destOrd="0" presId="urn:microsoft.com/office/officeart/2005/8/layout/vList3"/>
    <dgm:cxn modelId="{4936D625-927D-4973-99D6-05078D0B15E9}" type="presParOf" srcId="{6439AF46-B0F4-48BF-928D-27B6F90210CA}" destId="{FA0C0E3F-DBDA-47F8-BB2F-F407B40D2D6C}" srcOrd="15" destOrd="0" presId="urn:microsoft.com/office/officeart/2005/8/layout/vList3"/>
    <dgm:cxn modelId="{582D3017-8B01-444C-8270-5022AF291860}" type="presParOf" srcId="{6439AF46-B0F4-48BF-928D-27B6F90210CA}" destId="{109468AE-2FE7-4CF8-A703-CAD7701CF4AB}" srcOrd="16" destOrd="0" presId="urn:microsoft.com/office/officeart/2005/8/layout/vList3"/>
    <dgm:cxn modelId="{90EE4388-01C4-42E5-9752-15D17361DA8C}" type="presParOf" srcId="{109468AE-2FE7-4CF8-A703-CAD7701CF4AB}" destId="{67677A99-B390-4C69-BB2A-9CA163E68A71}" srcOrd="0" destOrd="0" presId="urn:microsoft.com/office/officeart/2005/8/layout/vList3"/>
    <dgm:cxn modelId="{26112F14-5B38-4FB3-80ED-4FF312CC18DD}" type="presParOf" srcId="{109468AE-2FE7-4CF8-A703-CAD7701CF4AB}" destId="{082F43D9-F64A-459E-8506-D4B1C59FA8B0}" srcOrd="1" destOrd="0" presId="urn:microsoft.com/office/officeart/2005/8/layout/vLis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85AE8-E7C7-4875-B17E-66E8888995CF}">
      <dsp:nvSpPr>
        <dsp:cNvPr id="0" name=""/>
        <dsp:cNvSpPr/>
      </dsp:nvSpPr>
      <dsp:spPr>
        <a:xfrm rot="5400000">
          <a:off x="-93024" y="94966"/>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218999"/>
        <a:ext cx="434116" cy="186049"/>
      </dsp:txXfrm>
    </dsp:sp>
    <dsp:sp modelId="{728695FD-C9C2-4782-AA4E-A17016058707}">
      <dsp:nvSpPr>
        <dsp:cNvPr id="0" name=""/>
        <dsp:cNvSpPr/>
      </dsp:nvSpPr>
      <dsp:spPr>
        <a:xfrm rot="5400000">
          <a:off x="5404468" y="-4968410"/>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Introduction</a:t>
          </a:r>
        </a:p>
      </dsp:txBody>
      <dsp:txXfrm rot="-5400000">
        <a:off x="434116" y="21620"/>
        <a:ext cx="10324133" cy="363751"/>
      </dsp:txXfrm>
    </dsp:sp>
    <dsp:sp modelId="{D0AEC412-C91F-4AA0-8448-A92C81034F85}">
      <dsp:nvSpPr>
        <dsp:cNvPr id="0" name=""/>
        <dsp:cNvSpPr/>
      </dsp:nvSpPr>
      <dsp:spPr>
        <a:xfrm rot="5400000">
          <a:off x="-93024" y="649479"/>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773512"/>
        <a:ext cx="434116" cy="186049"/>
      </dsp:txXfrm>
    </dsp:sp>
    <dsp:sp modelId="{228792B5-FBDB-4FCE-BB55-7A2D111B0835}">
      <dsp:nvSpPr>
        <dsp:cNvPr id="0" name=""/>
        <dsp:cNvSpPr/>
      </dsp:nvSpPr>
      <dsp:spPr>
        <a:xfrm rot="5400000">
          <a:off x="5404468" y="-4413897"/>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L’</a:t>
          </a:r>
          <a:r>
            <a:rPr lang="fr-FR" sz="2600" kern="1200" dirty="0" err="1"/>
            <a:t>intérét</a:t>
          </a:r>
          <a:r>
            <a:rPr lang="fr-FR" sz="2600" kern="1200" dirty="0"/>
            <a:t> de sejut</a:t>
          </a:r>
        </a:p>
      </dsp:txBody>
      <dsp:txXfrm rot="-5400000">
        <a:off x="434116" y="576133"/>
        <a:ext cx="10324133" cy="363751"/>
      </dsp:txXfrm>
    </dsp:sp>
    <dsp:sp modelId="{8A69CC4F-DA52-40FE-8E3F-478432BB8773}">
      <dsp:nvSpPr>
        <dsp:cNvPr id="0" name=""/>
        <dsp:cNvSpPr/>
      </dsp:nvSpPr>
      <dsp:spPr>
        <a:xfrm rot="5400000">
          <a:off x="-93024" y="1203993"/>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1328026"/>
        <a:ext cx="434116" cy="186049"/>
      </dsp:txXfrm>
    </dsp:sp>
    <dsp:sp modelId="{38623DD7-4142-4E2A-A61A-19C7D47833F1}">
      <dsp:nvSpPr>
        <dsp:cNvPr id="0" name=""/>
        <dsp:cNvSpPr/>
      </dsp:nvSpPr>
      <dsp:spPr>
        <a:xfrm rot="5400000">
          <a:off x="5404468" y="-3851438"/>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Problématiques</a:t>
          </a:r>
        </a:p>
      </dsp:txBody>
      <dsp:txXfrm rot="-5400000">
        <a:off x="434116" y="1138592"/>
        <a:ext cx="10324133" cy="363751"/>
      </dsp:txXfrm>
    </dsp:sp>
    <dsp:sp modelId="{FF8B0217-0848-4C3E-B397-C6DFDB16E3B1}">
      <dsp:nvSpPr>
        <dsp:cNvPr id="0" name=""/>
        <dsp:cNvSpPr/>
      </dsp:nvSpPr>
      <dsp:spPr>
        <a:xfrm rot="5400000">
          <a:off x="-93024" y="1758506"/>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1882539"/>
        <a:ext cx="434116" cy="186049"/>
      </dsp:txXfrm>
    </dsp:sp>
    <dsp:sp modelId="{CD4DBF57-E5C0-4968-8312-5A93CE1B503A}">
      <dsp:nvSpPr>
        <dsp:cNvPr id="0" name=""/>
        <dsp:cNvSpPr/>
      </dsp:nvSpPr>
      <dsp:spPr>
        <a:xfrm rot="5400000">
          <a:off x="5404468" y="-3304870"/>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Méthodologie de travail</a:t>
          </a:r>
        </a:p>
      </dsp:txBody>
      <dsp:txXfrm rot="-5400000">
        <a:off x="434116" y="1685160"/>
        <a:ext cx="10324133" cy="363751"/>
      </dsp:txXfrm>
    </dsp:sp>
    <dsp:sp modelId="{D917991E-A597-4E3F-B134-F477A24A7494}">
      <dsp:nvSpPr>
        <dsp:cNvPr id="0" name=""/>
        <dsp:cNvSpPr/>
      </dsp:nvSpPr>
      <dsp:spPr>
        <a:xfrm rot="5400000">
          <a:off x="-93024" y="2313020"/>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2437053"/>
        <a:ext cx="434116" cy="186049"/>
      </dsp:txXfrm>
    </dsp:sp>
    <dsp:sp modelId="{0D500ECE-AA3A-4EC4-B65E-6A7250BF29F4}">
      <dsp:nvSpPr>
        <dsp:cNvPr id="0" name=""/>
        <dsp:cNvSpPr/>
      </dsp:nvSpPr>
      <dsp:spPr>
        <a:xfrm rot="5400000">
          <a:off x="5404468" y="-2750356"/>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Analyse et étude</a:t>
          </a:r>
        </a:p>
      </dsp:txBody>
      <dsp:txXfrm rot="-5400000">
        <a:off x="434116" y="2239674"/>
        <a:ext cx="10324133" cy="363751"/>
      </dsp:txXfrm>
    </dsp:sp>
    <dsp:sp modelId="{38FED2EF-D280-442D-BA97-3F8F23CFFA0B}">
      <dsp:nvSpPr>
        <dsp:cNvPr id="0" name=""/>
        <dsp:cNvSpPr/>
      </dsp:nvSpPr>
      <dsp:spPr>
        <a:xfrm rot="5400000">
          <a:off x="-93024" y="2867534"/>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2991567"/>
        <a:ext cx="434116" cy="186049"/>
      </dsp:txXfrm>
    </dsp:sp>
    <dsp:sp modelId="{617AD04B-8711-46A8-B8AD-69DF9C96EE15}">
      <dsp:nvSpPr>
        <dsp:cNvPr id="0" name=""/>
        <dsp:cNvSpPr/>
      </dsp:nvSpPr>
      <dsp:spPr>
        <a:xfrm rot="5400000">
          <a:off x="5404468" y="-2195842"/>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les résultat obtenu</a:t>
          </a:r>
        </a:p>
      </dsp:txBody>
      <dsp:txXfrm rot="-5400000">
        <a:off x="434116" y="2794188"/>
        <a:ext cx="10324133" cy="363751"/>
      </dsp:txXfrm>
    </dsp:sp>
    <dsp:sp modelId="{CE4F7D93-AB7C-482F-8724-9B05F485BD85}">
      <dsp:nvSpPr>
        <dsp:cNvPr id="0" name=""/>
        <dsp:cNvSpPr/>
      </dsp:nvSpPr>
      <dsp:spPr>
        <a:xfrm rot="5400000">
          <a:off x="-93024" y="3422047"/>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3546080"/>
        <a:ext cx="434116" cy="186049"/>
      </dsp:txXfrm>
    </dsp:sp>
    <dsp:sp modelId="{EFCF2031-13DF-4A6C-A44A-E2AA8A7AB3DB}">
      <dsp:nvSpPr>
        <dsp:cNvPr id="0" name=""/>
        <dsp:cNvSpPr/>
      </dsp:nvSpPr>
      <dsp:spPr>
        <a:xfrm rot="5400000">
          <a:off x="5404468" y="-1641329"/>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Simulation</a:t>
          </a:r>
        </a:p>
      </dsp:txBody>
      <dsp:txXfrm rot="-5400000">
        <a:off x="434116" y="3348701"/>
        <a:ext cx="10324133" cy="363751"/>
      </dsp:txXfrm>
    </dsp:sp>
    <dsp:sp modelId="{E4FC6950-5710-4AC0-9049-6740CEA3BFC5}">
      <dsp:nvSpPr>
        <dsp:cNvPr id="0" name=""/>
        <dsp:cNvSpPr/>
      </dsp:nvSpPr>
      <dsp:spPr>
        <a:xfrm rot="5400000">
          <a:off x="-93024" y="3976561"/>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4100594"/>
        <a:ext cx="434116" cy="186049"/>
      </dsp:txXfrm>
    </dsp:sp>
    <dsp:sp modelId="{C2D68CBA-3702-4D38-A31F-B4B4AD9E961F}">
      <dsp:nvSpPr>
        <dsp:cNvPr id="0" name=""/>
        <dsp:cNvSpPr/>
      </dsp:nvSpPr>
      <dsp:spPr>
        <a:xfrm rot="5400000">
          <a:off x="5404468" y="-1086815"/>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Maintenance</a:t>
          </a:r>
        </a:p>
      </dsp:txBody>
      <dsp:txXfrm rot="-5400000">
        <a:off x="434116" y="3903215"/>
        <a:ext cx="10324133" cy="363751"/>
      </dsp:txXfrm>
    </dsp:sp>
    <dsp:sp modelId="{FD834E29-E13E-4C3D-8C5B-124212D13F78}">
      <dsp:nvSpPr>
        <dsp:cNvPr id="0" name=""/>
        <dsp:cNvSpPr/>
      </dsp:nvSpPr>
      <dsp:spPr>
        <a:xfrm rot="5400000">
          <a:off x="-93024" y="4531074"/>
          <a:ext cx="620165" cy="4341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fr-FR" sz="1300" kern="1200" dirty="0"/>
        </a:p>
      </dsp:txBody>
      <dsp:txXfrm rot="-5400000">
        <a:off x="1" y="4655107"/>
        <a:ext cx="434116" cy="186049"/>
      </dsp:txXfrm>
    </dsp:sp>
    <dsp:sp modelId="{DE00F577-D2DD-4B7C-A616-0D3E10BE6A32}">
      <dsp:nvSpPr>
        <dsp:cNvPr id="0" name=""/>
        <dsp:cNvSpPr/>
      </dsp:nvSpPr>
      <dsp:spPr>
        <a:xfrm rot="5400000">
          <a:off x="5404468" y="-532302"/>
          <a:ext cx="403107" cy="1034381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Conclusion</a:t>
          </a:r>
        </a:p>
      </dsp:txBody>
      <dsp:txXfrm rot="-5400000">
        <a:off x="434116" y="4457728"/>
        <a:ext cx="10324133" cy="363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90D84-5D99-4855-B30D-DF705320462D}">
      <dsp:nvSpPr>
        <dsp:cNvPr id="0" name=""/>
        <dsp:cNvSpPr/>
      </dsp:nvSpPr>
      <dsp:spPr>
        <a:xfrm>
          <a:off x="646169" y="1388"/>
          <a:ext cx="2997037" cy="17982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Système photovoltaïque autonome</a:t>
          </a:r>
          <a:endParaRPr lang="fr-FR" sz="2400" kern="1200" dirty="0"/>
        </a:p>
      </dsp:txBody>
      <dsp:txXfrm>
        <a:off x="646169" y="1388"/>
        <a:ext cx="2997037" cy="1798222"/>
      </dsp:txXfrm>
    </dsp:sp>
    <dsp:sp modelId="{D1725006-DBDF-41B9-8A85-A041E9CE39C6}">
      <dsp:nvSpPr>
        <dsp:cNvPr id="0" name=""/>
        <dsp:cNvSpPr/>
      </dsp:nvSpPr>
      <dsp:spPr>
        <a:xfrm>
          <a:off x="3942910" y="1388"/>
          <a:ext cx="2997037" cy="179822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Système photovoltaïque connecté au réseau</a:t>
          </a:r>
          <a:endParaRPr lang="fr-FR" sz="2400" kern="1200" dirty="0"/>
        </a:p>
      </dsp:txBody>
      <dsp:txXfrm>
        <a:off x="3942910" y="1388"/>
        <a:ext cx="2997037" cy="1798222"/>
      </dsp:txXfrm>
    </dsp:sp>
    <dsp:sp modelId="{DC853835-0B5F-432D-ACB2-D5A6C40EA3E1}">
      <dsp:nvSpPr>
        <dsp:cNvPr id="0" name=""/>
        <dsp:cNvSpPr/>
      </dsp:nvSpPr>
      <dsp:spPr>
        <a:xfrm>
          <a:off x="7239651" y="1388"/>
          <a:ext cx="2997037" cy="179822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 Composants et l'installation du système photovoltaïque</a:t>
          </a:r>
          <a:endParaRPr lang="fr-FR" sz="2400" kern="1200" dirty="0">
            <a:solidFill>
              <a:schemeClr val="tx1"/>
            </a:solidFill>
          </a:endParaRPr>
        </a:p>
      </dsp:txBody>
      <dsp:txXfrm>
        <a:off x="7239651" y="1388"/>
        <a:ext cx="2997037" cy="1798222"/>
      </dsp:txXfrm>
    </dsp:sp>
    <dsp:sp modelId="{1E52230E-84A1-428A-9BB5-09F8151E8CFE}">
      <dsp:nvSpPr>
        <dsp:cNvPr id="0" name=""/>
        <dsp:cNvSpPr/>
      </dsp:nvSpPr>
      <dsp:spPr>
        <a:xfrm>
          <a:off x="646169" y="2099314"/>
          <a:ext cx="2997037" cy="179822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Spécification de conception de l’installation photovoltaïque</a:t>
          </a:r>
          <a:br>
            <a:rPr lang="fr-FR" sz="2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fr-FR" sz="2400" kern="1200" dirty="0">
            <a:solidFill>
              <a:schemeClr val="tx1"/>
            </a:solidFill>
          </a:endParaRPr>
        </a:p>
      </dsp:txBody>
      <dsp:txXfrm>
        <a:off x="646169" y="2099314"/>
        <a:ext cx="2997037" cy="1798222"/>
      </dsp:txXfrm>
    </dsp:sp>
    <dsp:sp modelId="{1A78838B-1772-43DC-9C05-01D213AC59BD}">
      <dsp:nvSpPr>
        <dsp:cNvPr id="0" name=""/>
        <dsp:cNvSpPr/>
      </dsp:nvSpPr>
      <dsp:spPr>
        <a:xfrm>
          <a:off x="3942910" y="2099314"/>
          <a:ext cx="2997037" cy="179822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effectLst/>
              <a:latin typeface="Times New Roman" panose="02020603050405020304" pitchFamily="18" charset="0"/>
              <a:ea typeface="Times New Roman" panose="02020603050405020304" pitchFamily="18" charset="0"/>
            </a:rPr>
            <a:t>Dimensionnement et simulation d’un système photovoltaïque autonome</a:t>
          </a:r>
          <a:endParaRPr lang="fr-FR" sz="2400" kern="1200" dirty="0">
            <a:solidFill>
              <a:schemeClr val="tx1"/>
            </a:solidFill>
          </a:endParaRPr>
        </a:p>
      </dsp:txBody>
      <dsp:txXfrm>
        <a:off x="3942910" y="2099314"/>
        <a:ext cx="2997037" cy="1798222"/>
      </dsp:txXfrm>
    </dsp:sp>
    <dsp:sp modelId="{8CF1ABD3-1DB5-474B-8D24-EF7C992A159D}">
      <dsp:nvSpPr>
        <dsp:cNvPr id="0" name=""/>
        <dsp:cNvSpPr/>
      </dsp:nvSpPr>
      <dsp:spPr>
        <a:xfrm>
          <a:off x="7239651" y="2099314"/>
          <a:ext cx="2997037" cy="17982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Dimensionnement et simulation d'un système photovoltaïque connecter aux réseau</a:t>
          </a:r>
          <a:endParaRPr lang="fr-FR" sz="2400" kern="1200" dirty="0">
            <a:solidFill>
              <a:schemeClr val="tx1"/>
            </a:solidFill>
          </a:endParaRPr>
        </a:p>
      </dsp:txBody>
      <dsp:txXfrm>
        <a:off x="7239651" y="2099314"/>
        <a:ext cx="2997037" cy="1798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201D-0F32-4041-9418-36B44584E042}">
      <dsp:nvSpPr>
        <dsp:cNvPr id="0" name=""/>
        <dsp:cNvSpPr/>
      </dsp:nvSpPr>
      <dsp:spPr>
        <a:xfrm>
          <a:off x="-5339743" y="-818117"/>
          <a:ext cx="6361333" cy="6361333"/>
        </a:xfrm>
        <a:prstGeom prst="blockArc">
          <a:avLst>
            <a:gd name="adj1" fmla="val 18900000"/>
            <a:gd name="adj2" fmla="val 2700000"/>
            <a:gd name="adj3" fmla="val 34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AC037-3912-4E24-985E-792EA8758D1E}">
      <dsp:nvSpPr>
        <dsp:cNvPr id="0" name=""/>
        <dsp:cNvSpPr/>
      </dsp:nvSpPr>
      <dsp:spPr>
        <a:xfrm>
          <a:off x="331465" y="214803"/>
          <a:ext cx="10873061" cy="4294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5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Quels types de cellules solaires sont utilisés, batteries et autres appareils ?</a:t>
          </a:r>
        </a:p>
      </dsp:txBody>
      <dsp:txXfrm>
        <a:off x="331465" y="214803"/>
        <a:ext cx="10873061" cy="429416"/>
      </dsp:txXfrm>
    </dsp:sp>
    <dsp:sp modelId="{1F5F4601-66AA-464A-95F3-9F110329D913}">
      <dsp:nvSpPr>
        <dsp:cNvPr id="0" name=""/>
        <dsp:cNvSpPr/>
      </dsp:nvSpPr>
      <dsp:spPr>
        <a:xfrm>
          <a:off x="63080" y="161125"/>
          <a:ext cx="536771" cy="536771"/>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49B0A-061C-4B6B-B9D8-99250ED0C55A}">
      <dsp:nvSpPr>
        <dsp:cNvPr id="0" name=""/>
        <dsp:cNvSpPr/>
      </dsp:nvSpPr>
      <dsp:spPr>
        <a:xfrm>
          <a:off x="720341" y="859306"/>
          <a:ext cx="10484185" cy="4294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5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Une Zone géographique appropriée !</a:t>
          </a:r>
        </a:p>
      </dsp:txBody>
      <dsp:txXfrm>
        <a:off x="720341" y="859306"/>
        <a:ext cx="10484185" cy="429416"/>
      </dsp:txXfrm>
    </dsp:sp>
    <dsp:sp modelId="{19C1FBD8-B955-4EF2-BCCD-DC05FCEAC748}">
      <dsp:nvSpPr>
        <dsp:cNvPr id="0" name=""/>
        <dsp:cNvSpPr/>
      </dsp:nvSpPr>
      <dsp:spPr>
        <a:xfrm>
          <a:off x="451955" y="805629"/>
          <a:ext cx="536771" cy="53677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62714-1F23-47A1-ABA7-1A90F008BF60}">
      <dsp:nvSpPr>
        <dsp:cNvPr id="0" name=""/>
        <dsp:cNvSpPr/>
      </dsp:nvSpPr>
      <dsp:spPr>
        <a:xfrm>
          <a:off x="933443" y="1503337"/>
          <a:ext cx="10271083" cy="4294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5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Quelle est la tension générée par le système ?</a:t>
          </a:r>
        </a:p>
      </dsp:txBody>
      <dsp:txXfrm>
        <a:off x="933443" y="1503337"/>
        <a:ext cx="10271083" cy="429416"/>
      </dsp:txXfrm>
    </dsp:sp>
    <dsp:sp modelId="{A6A0AE6C-6D50-4E6D-A9B5-DBF744D75065}">
      <dsp:nvSpPr>
        <dsp:cNvPr id="0" name=""/>
        <dsp:cNvSpPr/>
      </dsp:nvSpPr>
      <dsp:spPr>
        <a:xfrm>
          <a:off x="665057" y="1449660"/>
          <a:ext cx="536771" cy="536771"/>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DABE66-EA45-4219-BE97-C577FCB36DD2}">
      <dsp:nvSpPr>
        <dsp:cNvPr id="0" name=""/>
        <dsp:cNvSpPr/>
      </dsp:nvSpPr>
      <dsp:spPr>
        <a:xfrm>
          <a:off x="1001484" y="2147841"/>
          <a:ext cx="10203042" cy="4294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5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Quelle quantité d'énergie électrique nécessaire pour la produire ?</a:t>
          </a:r>
        </a:p>
      </dsp:txBody>
      <dsp:txXfrm>
        <a:off x="1001484" y="2147841"/>
        <a:ext cx="10203042" cy="429416"/>
      </dsp:txXfrm>
    </dsp:sp>
    <dsp:sp modelId="{B7C7EB3F-12D2-40C7-96FA-EF07D1724725}">
      <dsp:nvSpPr>
        <dsp:cNvPr id="0" name=""/>
        <dsp:cNvSpPr/>
      </dsp:nvSpPr>
      <dsp:spPr>
        <a:xfrm>
          <a:off x="733099" y="2094163"/>
          <a:ext cx="536771" cy="536771"/>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0A17F0-1028-4DE4-9A03-49D6F6BB08D9}">
      <dsp:nvSpPr>
        <dsp:cNvPr id="0" name=""/>
        <dsp:cNvSpPr/>
      </dsp:nvSpPr>
      <dsp:spPr>
        <a:xfrm>
          <a:off x="933443" y="2792344"/>
          <a:ext cx="10271083" cy="4294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5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Coût élevé de l'installation du système !</a:t>
          </a:r>
        </a:p>
      </dsp:txBody>
      <dsp:txXfrm>
        <a:off x="933443" y="2792344"/>
        <a:ext cx="10271083" cy="429416"/>
      </dsp:txXfrm>
    </dsp:sp>
    <dsp:sp modelId="{011A6D94-24A7-483E-BDC0-499E5A2CAA63}">
      <dsp:nvSpPr>
        <dsp:cNvPr id="0" name=""/>
        <dsp:cNvSpPr/>
      </dsp:nvSpPr>
      <dsp:spPr>
        <a:xfrm>
          <a:off x="665057" y="2738667"/>
          <a:ext cx="536771" cy="536771"/>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40DAF-D517-4C4F-BBE3-EE7CAF494E87}">
      <dsp:nvSpPr>
        <dsp:cNvPr id="0" name=""/>
        <dsp:cNvSpPr/>
      </dsp:nvSpPr>
      <dsp:spPr>
        <a:xfrm>
          <a:off x="720341" y="3436375"/>
          <a:ext cx="10484185" cy="4294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5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Le coût élevé du prix du kilowatt !</a:t>
          </a:r>
        </a:p>
      </dsp:txBody>
      <dsp:txXfrm>
        <a:off x="720341" y="3436375"/>
        <a:ext cx="10484185" cy="429416"/>
      </dsp:txXfrm>
    </dsp:sp>
    <dsp:sp modelId="{35A35AC0-6967-4C56-8531-10BB9CE616EC}">
      <dsp:nvSpPr>
        <dsp:cNvPr id="0" name=""/>
        <dsp:cNvSpPr/>
      </dsp:nvSpPr>
      <dsp:spPr>
        <a:xfrm>
          <a:off x="451955" y="3382698"/>
          <a:ext cx="536771" cy="536771"/>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3BB28-1531-434F-AA6B-E3EA92C0CEA6}">
      <dsp:nvSpPr>
        <dsp:cNvPr id="0" name=""/>
        <dsp:cNvSpPr/>
      </dsp:nvSpPr>
      <dsp:spPr>
        <a:xfrm>
          <a:off x="331465" y="4080879"/>
          <a:ext cx="10873061" cy="4294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5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Risque d'arrêt total dû à une panne du système !</a:t>
          </a:r>
        </a:p>
      </dsp:txBody>
      <dsp:txXfrm>
        <a:off x="331465" y="4080879"/>
        <a:ext cx="10873061" cy="429416"/>
      </dsp:txXfrm>
    </dsp:sp>
    <dsp:sp modelId="{1EBA74B2-2A6D-4E31-9175-7B654A60D79C}">
      <dsp:nvSpPr>
        <dsp:cNvPr id="0" name=""/>
        <dsp:cNvSpPr/>
      </dsp:nvSpPr>
      <dsp:spPr>
        <a:xfrm>
          <a:off x="63080" y="4027201"/>
          <a:ext cx="536771" cy="53677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EF63F-0788-470C-B560-4E8AD1578DEB}">
      <dsp:nvSpPr>
        <dsp:cNvPr id="0" name=""/>
        <dsp:cNvSpPr/>
      </dsp:nvSpPr>
      <dsp:spPr>
        <a:xfrm rot="10800000">
          <a:off x="2021070" y="2155"/>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rPr>
            <a:t>L’étude des conditions de choix de chaque élément de base du système.</a:t>
          </a:r>
        </a:p>
      </dsp:txBody>
      <dsp:txXfrm rot="10800000">
        <a:off x="2134037" y="2155"/>
        <a:ext cx="7462484" cy="451869"/>
      </dsp:txXfrm>
    </dsp:sp>
    <dsp:sp modelId="{7BE1116D-4F4B-4C96-AF6F-C51B41E2133E}">
      <dsp:nvSpPr>
        <dsp:cNvPr id="0" name=""/>
        <dsp:cNvSpPr/>
      </dsp:nvSpPr>
      <dsp:spPr>
        <a:xfrm>
          <a:off x="1795135" y="2155"/>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7A750-B798-445F-AD6F-E7A684F234EA}">
      <dsp:nvSpPr>
        <dsp:cNvPr id="0" name=""/>
        <dsp:cNvSpPr/>
      </dsp:nvSpPr>
      <dsp:spPr>
        <a:xfrm rot="10800000">
          <a:off x="2021070" y="588911"/>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rPr>
            <a:t>L’étude des conditions de choix d'une zone géographique appropriée.</a:t>
          </a:r>
        </a:p>
      </dsp:txBody>
      <dsp:txXfrm rot="10800000">
        <a:off x="2134037" y="588911"/>
        <a:ext cx="7462484" cy="451869"/>
      </dsp:txXfrm>
    </dsp:sp>
    <dsp:sp modelId="{9D39A2BD-60BB-4735-95F1-E9005627E549}">
      <dsp:nvSpPr>
        <dsp:cNvPr id="0" name=""/>
        <dsp:cNvSpPr/>
      </dsp:nvSpPr>
      <dsp:spPr>
        <a:xfrm>
          <a:off x="1795135" y="588911"/>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BB50B-C515-4347-89E4-D82F567E0315}">
      <dsp:nvSpPr>
        <dsp:cNvPr id="0" name=""/>
        <dsp:cNvSpPr/>
      </dsp:nvSpPr>
      <dsp:spPr>
        <a:xfrm rot="10800000">
          <a:off x="2021070" y="1175668"/>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Choix d’un emplacement géographique approprié.</a:t>
          </a:r>
        </a:p>
      </dsp:txBody>
      <dsp:txXfrm rot="10800000">
        <a:off x="2134037" y="1175668"/>
        <a:ext cx="7462484" cy="451869"/>
      </dsp:txXfrm>
    </dsp:sp>
    <dsp:sp modelId="{09FA96B2-2F61-4065-80C8-D9C2CF0CB9B0}">
      <dsp:nvSpPr>
        <dsp:cNvPr id="0" name=""/>
        <dsp:cNvSpPr/>
      </dsp:nvSpPr>
      <dsp:spPr>
        <a:xfrm>
          <a:off x="1795135" y="1175668"/>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1BC174-BB67-46D8-A777-5DD0DB655471}">
      <dsp:nvSpPr>
        <dsp:cNvPr id="0" name=""/>
        <dsp:cNvSpPr/>
      </dsp:nvSpPr>
      <dsp:spPr>
        <a:xfrm rot="10800000">
          <a:off x="2021070" y="1762424"/>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Système photovoltaïque dimensionnant et simulant.</a:t>
          </a:r>
        </a:p>
      </dsp:txBody>
      <dsp:txXfrm rot="10800000">
        <a:off x="2134037" y="1762424"/>
        <a:ext cx="7462484" cy="451869"/>
      </dsp:txXfrm>
    </dsp:sp>
    <dsp:sp modelId="{256904A6-1EDD-4185-8EFC-B2A02D4B869D}">
      <dsp:nvSpPr>
        <dsp:cNvPr id="0" name=""/>
        <dsp:cNvSpPr/>
      </dsp:nvSpPr>
      <dsp:spPr>
        <a:xfrm>
          <a:off x="1795135" y="1762424"/>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68493-5C59-4295-94C2-4847B1D98749}">
      <dsp:nvSpPr>
        <dsp:cNvPr id="0" name=""/>
        <dsp:cNvSpPr/>
      </dsp:nvSpPr>
      <dsp:spPr>
        <a:xfrm rot="10800000">
          <a:off x="2036145" y="2349181"/>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Connexion du système photovoltaïque au réseau électrique.</a:t>
          </a:r>
        </a:p>
      </dsp:txBody>
      <dsp:txXfrm rot="10800000">
        <a:off x="2149112" y="2349181"/>
        <a:ext cx="7462484" cy="451869"/>
      </dsp:txXfrm>
    </dsp:sp>
    <dsp:sp modelId="{DD5ABC74-53D8-46E2-81BF-DF664628CAB6}">
      <dsp:nvSpPr>
        <dsp:cNvPr id="0" name=""/>
        <dsp:cNvSpPr/>
      </dsp:nvSpPr>
      <dsp:spPr>
        <a:xfrm>
          <a:off x="1795135" y="2349181"/>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1741A-4DBC-42E5-AC35-B0509E11675F}">
      <dsp:nvSpPr>
        <dsp:cNvPr id="0" name=""/>
        <dsp:cNvSpPr/>
      </dsp:nvSpPr>
      <dsp:spPr>
        <a:xfrm rot="10800000">
          <a:off x="2021070" y="2935938"/>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Les étapes pour vendre surplus d'Energie au réseau.</a:t>
          </a:r>
        </a:p>
      </dsp:txBody>
      <dsp:txXfrm rot="10800000">
        <a:off x="2134037" y="2935938"/>
        <a:ext cx="7462484" cy="451869"/>
      </dsp:txXfrm>
    </dsp:sp>
    <dsp:sp modelId="{01883025-1254-45C0-89B3-EA8309E33A1C}">
      <dsp:nvSpPr>
        <dsp:cNvPr id="0" name=""/>
        <dsp:cNvSpPr/>
      </dsp:nvSpPr>
      <dsp:spPr>
        <a:xfrm>
          <a:off x="1795135" y="2935938"/>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E92F6C-F11C-4321-A830-50C4BB1F7D0C}">
      <dsp:nvSpPr>
        <dsp:cNvPr id="0" name=""/>
        <dsp:cNvSpPr/>
      </dsp:nvSpPr>
      <dsp:spPr>
        <a:xfrm rot="10800000">
          <a:off x="2021070" y="3522694"/>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Le coût d'installation.</a:t>
          </a:r>
        </a:p>
      </dsp:txBody>
      <dsp:txXfrm rot="10800000">
        <a:off x="2134037" y="3522694"/>
        <a:ext cx="7462484" cy="451869"/>
      </dsp:txXfrm>
    </dsp:sp>
    <dsp:sp modelId="{C58DDAB4-1C24-4F4F-958A-BB096D035D53}">
      <dsp:nvSpPr>
        <dsp:cNvPr id="0" name=""/>
        <dsp:cNvSpPr/>
      </dsp:nvSpPr>
      <dsp:spPr>
        <a:xfrm>
          <a:off x="1795135" y="3522694"/>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9B271-B2D0-4F32-81EE-2BE7223C46E5}">
      <dsp:nvSpPr>
        <dsp:cNvPr id="0" name=""/>
        <dsp:cNvSpPr/>
      </dsp:nvSpPr>
      <dsp:spPr>
        <a:xfrm rot="10800000">
          <a:off x="2021070" y="4109451"/>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La maintenance du système.</a:t>
          </a:r>
        </a:p>
      </dsp:txBody>
      <dsp:txXfrm rot="10800000">
        <a:off x="2134037" y="4109451"/>
        <a:ext cx="7462484" cy="451869"/>
      </dsp:txXfrm>
    </dsp:sp>
    <dsp:sp modelId="{656A9773-8117-4FA6-B724-00B018260591}">
      <dsp:nvSpPr>
        <dsp:cNvPr id="0" name=""/>
        <dsp:cNvSpPr/>
      </dsp:nvSpPr>
      <dsp:spPr>
        <a:xfrm>
          <a:off x="1795135" y="4109451"/>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F43D9-F64A-459E-8506-D4B1C59FA8B0}">
      <dsp:nvSpPr>
        <dsp:cNvPr id="0" name=""/>
        <dsp:cNvSpPr/>
      </dsp:nvSpPr>
      <dsp:spPr>
        <a:xfrm rot="10800000">
          <a:off x="2021070" y="4696207"/>
          <a:ext cx="7575451" cy="451869"/>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262"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Dimensionnement et simulation d'une station PV connectée au réseau.</a:t>
          </a:r>
        </a:p>
      </dsp:txBody>
      <dsp:txXfrm rot="10800000">
        <a:off x="2134037" y="4696207"/>
        <a:ext cx="7462484" cy="451869"/>
      </dsp:txXfrm>
    </dsp:sp>
    <dsp:sp modelId="{67677A99-B390-4C69-BB2A-9CA163E68A71}">
      <dsp:nvSpPr>
        <dsp:cNvPr id="0" name=""/>
        <dsp:cNvSpPr/>
      </dsp:nvSpPr>
      <dsp:spPr>
        <a:xfrm>
          <a:off x="1795135" y="4696207"/>
          <a:ext cx="451869" cy="451869"/>
        </a:xfrm>
        <a:prstGeom prst="ellipse">
          <a:avLst/>
        </a:prstGeom>
        <a:solidFill>
          <a:schemeClr val="accent2">
            <a:tint val="4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3E4166-C531-4E34-9556-5CACF205A8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881F6D95-A54F-49D9-AF31-301CF91799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B804C-26D3-4768-B34A-E75131BBA192}" type="datetimeFigureOut">
              <a:rPr lang="fr-FR" smtClean="0"/>
              <a:t>08/12/2020</a:t>
            </a:fld>
            <a:endParaRPr lang="fr-FR"/>
          </a:p>
        </p:txBody>
      </p:sp>
      <p:sp>
        <p:nvSpPr>
          <p:cNvPr id="4" name="Footer Placeholder 3">
            <a:extLst>
              <a:ext uri="{FF2B5EF4-FFF2-40B4-BE49-F238E27FC236}">
                <a16:creationId xmlns:a16="http://schemas.microsoft.com/office/drawing/2014/main" id="{5F9EE9E3-6E8D-4DA6-B246-60A7F1E110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E23F5C4C-48F5-4A81-A925-41E062C97C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94EF84-EE87-486C-8E95-64932FAC9FA1}" type="slidenum">
              <a:rPr lang="fr-FR" smtClean="0"/>
              <a:t>‹#›</a:t>
            </a:fld>
            <a:endParaRPr lang="fr-FR"/>
          </a:p>
        </p:txBody>
      </p:sp>
    </p:spTree>
    <p:extLst>
      <p:ext uri="{BB962C8B-B14F-4D97-AF65-F5344CB8AC3E}">
        <p14:creationId xmlns:p14="http://schemas.microsoft.com/office/powerpoint/2010/main" val="180778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86DC3-99CB-4015-B059-604FD3A0181D}" type="datetimeFigureOut">
              <a:rPr lang="fr-FR" smtClean="0"/>
              <a:t>08/12/2020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7EBD8-0324-444C-9F85-F045D7A952E0}" type="slidenum">
              <a:rPr lang="fr-FR" smtClean="0"/>
              <a:t>‹#›</a:t>
            </a:fld>
            <a:endParaRPr lang="fr-FR"/>
          </a:p>
        </p:txBody>
      </p:sp>
    </p:spTree>
    <p:extLst>
      <p:ext uri="{BB962C8B-B14F-4D97-AF65-F5344CB8AC3E}">
        <p14:creationId xmlns:p14="http://schemas.microsoft.com/office/powerpoint/2010/main" val="16850688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Salam </a:t>
            </a:r>
            <a:r>
              <a:rPr lang="fr-FR" sz="1800" dirty="0" err="1">
                <a:effectLst/>
                <a:latin typeface="Calibri" panose="020F0502020204030204" pitchFamily="34" charset="0"/>
                <a:ea typeface="Calibri" panose="020F0502020204030204" pitchFamily="34" charset="0"/>
                <a:cs typeface="Arial" panose="020B0604020202020204" pitchFamily="34" charset="0"/>
              </a:rPr>
              <a:t>alikom</a:t>
            </a:r>
            <a:r>
              <a:rPr lang="fr-FR" sz="1800" dirty="0">
                <a:effectLst/>
                <a:latin typeface="Calibri" panose="020F0502020204030204" pitchFamily="34" charset="0"/>
                <a:ea typeface="Calibri" panose="020F0502020204030204" pitchFamily="34" charset="0"/>
                <a:cs typeface="Arial" panose="020B0604020202020204" pitchFamily="34" charset="0"/>
              </a:rPr>
              <a:t> bienvenu dans ma soutenance de fin d’étude s’intitule dimensionnement ……….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De mon introduction,  M. Walid</a:t>
            </a: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Tout d'abord, je remercie le jury d'être venu évaluer mes recherches, notamment le encadreur, M. Ben Arabia</a:t>
            </a:r>
          </a:p>
          <a:p>
            <a:pPr>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D297EBD8-0324-444C-9F85-F045D7A952E0}" type="slidenum">
              <a:rPr lang="fr-FR" smtClean="0"/>
              <a:t>1</a:t>
            </a:fld>
            <a:endParaRPr lang="fr-FR"/>
          </a:p>
        </p:txBody>
      </p:sp>
    </p:spTree>
    <p:extLst>
      <p:ext uri="{BB962C8B-B14F-4D97-AF65-F5344CB8AC3E}">
        <p14:creationId xmlns:p14="http://schemas.microsoft.com/office/powerpoint/2010/main" val="116592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Logiciel « RETScreen Expert » :</a:t>
            </a:r>
          </a:p>
          <a:p>
            <a:r>
              <a:rPr lang="fr-FR" dirty="0"/>
              <a:t>    RETScreen est un Logiciel de gestion d'énergies propres pour l'analyse de faisabilité de projets d'efficacité énergétique, d'énergies renouvelables et de cogénération ainsi que pour l'analyse de la performance énergétique en continu.</a:t>
            </a:r>
          </a:p>
          <a:p>
            <a:r>
              <a:rPr lang="fr-FR" dirty="0"/>
              <a:t>----------------------------------------------------------------------------------------------</a:t>
            </a:r>
          </a:p>
          <a:p>
            <a:r>
              <a:rPr lang="fr-FR" dirty="0"/>
              <a:t>D’après le tableau , l’inclinaison des panneaux est de 45.7°</a:t>
            </a:r>
          </a:p>
          <a:p>
            <a:r>
              <a:rPr lang="fr-FR" dirty="0"/>
              <a:t>                                                        α = φ + 10°                                                                (I.1)</a:t>
            </a:r>
          </a:p>
          <a:p>
            <a:r>
              <a:rPr lang="fr-FR" dirty="0"/>
              <a:t>Donc : α = 45.63°</a:t>
            </a:r>
          </a:p>
        </p:txBody>
      </p:sp>
      <p:sp>
        <p:nvSpPr>
          <p:cNvPr id="4" name="Slide Number Placeholder 3">
            <a:extLst>
              <a:ext uri="{FF2B5EF4-FFF2-40B4-BE49-F238E27FC236}">
                <a16:creationId xmlns:a16="http://schemas.microsoft.com/office/drawing/2014/main" id="{B80BC0DE-FFD0-4E87-8BB3-860D8CAA4902}"/>
              </a:ext>
            </a:extLst>
          </p:cNvPr>
          <p:cNvSpPr>
            <a:spLocks noGrp="1"/>
          </p:cNvSpPr>
          <p:nvPr>
            <p:ph type="sldNum" sz="quarter" idx="5"/>
          </p:nvPr>
        </p:nvSpPr>
        <p:spPr/>
        <p:txBody>
          <a:bodyPr/>
          <a:lstStyle/>
          <a:p>
            <a:fld id="{D297EBD8-0324-444C-9F85-F045D7A952E0}" type="slidenum">
              <a:rPr lang="fr-FR" smtClean="0"/>
              <a:t>14</a:t>
            </a:fld>
            <a:endParaRPr lang="fr-FR"/>
          </a:p>
        </p:txBody>
      </p:sp>
    </p:spTree>
    <p:extLst>
      <p:ext uri="{BB962C8B-B14F-4D97-AF65-F5344CB8AC3E}">
        <p14:creationId xmlns:p14="http://schemas.microsoft.com/office/powerpoint/2010/main" val="13058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y a deux méthodes en peut utiliser pour calcul l’irradiation moyenne                               *La méthode du mois le plus défavorable    "La méthode de la moyenne annuelle</a:t>
            </a:r>
          </a:p>
        </p:txBody>
      </p:sp>
      <p:sp>
        <p:nvSpPr>
          <p:cNvPr id="4" name="Slide Number Placeholder 3">
            <a:extLst>
              <a:ext uri="{FF2B5EF4-FFF2-40B4-BE49-F238E27FC236}">
                <a16:creationId xmlns:a16="http://schemas.microsoft.com/office/drawing/2014/main" id="{AA1D39AD-D018-4EB7-8DB3-CB8063F762D7}"/>
              </a:ext>
            </a:extLst>
          </p:cNvPr>
          <p:cNvSpPr>
            <a:spLocks noGrp="1"/>
          </p:cNvSpPr>
          <p:nvPr>
            <p:ph type="sldNum" sz="quarter" idx="5"/>
          </p:nvPr>
        </p:nvSpPr>
        <p:spPr/>
        <p:txBody>
          <a:bodyPr/>
          <a:lstStyle/>
          <a:p>
            <a:fld id="{D297EBD8-0324-444C-9F85-F045D7A952E0}" type="slidenum">
              <a:rPr lang="fr-FR" smtClean="0"/>
              <a:t>15</a:t>
            </a:fld>
            <a:endParaRPr lang="fr-FR"/>
          </a:p>
        </p:txBody>
      </p:sp>
    </p:spTree>
    <p:extLst>
      <p:ext uri="{BB962C8B-B14F-4D97-AF65-F5344CB8AC3E}">
        <p14:creationId xmlns:p14="http://schemas.microsoft.com/office/powerpoint/2010/main" val="123343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Times New Roman" panose="02020603050405020304" pitchFamily="18" charset="0"/>
                <a:ea typeface="Calibri" panose="020F0502020204030204" pitchFamily="34" charset="0"/>
                <a:cs typeface="Arial" panose="020B0604020202020204" pitchFamily="34" charset="0"/>
              </a:rPr>
              <a:t>Ec</a:t>
            </a:r>
            <a:r>
              <a:rPr lang="fr-FR" sz="1200" dirty="0">
                <a:effectLst/>
                <a:latin typeface="Times New Roman" panose="02020603050405020304" pitchFamily="18" charset="0"/>
                <a:ea typeface="Calibri" panose="020F0502020204030204" pitchFamily="34" charset="0"/>
                <a:cs typeface="Arial" panose="020B0604020202020204" pitchFamily="34" charset="0"/>
              </a:rPr>
              <a:t> : Energie journalière consommée (Wh /j)</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latin typeface="Times New Roman" panose="02020603050405020304" pitchFamily="18" charset="0"/>
                <a:ea typeface="Calibri" panose="020F0502020204030204" pitchFamily="34" charset="0"/>
                <a:cs typeface="Arial" panose="020B0604020202020204" pitchFamily="34" charset="0"/>
              </a:rPr>
              <a:t>Epv</a:t>
            </a:r>
            <a:r>
              <a:rPr lang="fr-FR" sz="1200" dirty="0">
                <a:effectLst/>
                <a:latin typeface="Times New Roman" panose="02020603050405020304" pitchFamily="18" charset="0"/>
                <a:ea typeface="Calibri" panose="020F0502020204030204" pitchFamily="34" charset="0"/>
                <a:cs typeface="Arial" panose="020B0604020202020204" pitchFamily="34" charset="0"/>
              </a:rPr>
              <a:t> : l’énergie à produire par le champ photovoltaïque en (Wh / jr).</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Times New Roman" panose="02020603050405020304" pitchFamily="18" charset="0"/>
                <a:ea typeface="Calibri" panose="020F0502020204030204" pitchFamily="34" charset="0"/>
                <a:cs typeface="Arial" panose="020B0604020202020204" pitchFamily="34" charset="0"/>
              </a:rPr>
              <a:t>Ppv</a:t>
            </a:r>
            <a:r>
              <a:rPr lang="fr-FR" sz="1800" dirty="0">
                <a:effectLst/>
                <a:latin typeface="Times New Roman" panose="02020603050405020304" pitchFamily="18" charset="0"/>
                <a:ea typeface="Calibri" panose="020F0502020204030204" pitchFamily="34" charset="0"/>
                <a:cs typeface="Arial" panose="020B0604020202020204" pitchFamily="34" charset="0"/>
              </a:rPr>
              <a:t> : Puissance crête de du champ PV (</a:t>
            </a:r>
            <a:r>
              <a:rPr lang="fr-FR" sz="1800" dirty="0" err="1">
                <a:effectLst/>
                <a:latin typeface="Times New Roman" panose="02020603050405020304" pitchFamily="18" charset="0"/>
                <a:ea typeface="Calibri" panose="020F0502020204030204" pitchFamily="34" charset="0"/>
                <a:cs typeface="Arial" panose="020B0604020202020204" pitchFamily="34" charset="0"/>
              </a:rPr>
              <a:t>Wc</a:t>
            </a:r>
            <a:r>
              <a:rPr lang="fr-FR" sz="1800" dirty="0">
                <a:effectLst/>
                <a:latin typeface="Times New Roman" panose="02020603050405020304" pitchFamily="18" charset="0"/>
                <a:ea typeface="Calibri" panose="020F0502020204030204" pitchFamily="34" charset="0"/>
                <a:cs typeface="Arial" panose="020B0604020202020204" pitchFamily="34" charset="0"/>
              </a:rPr>
              <a:t>)</a:t>
            </a:r>
            <a:endParaRPr lang="fr-FR" dirty="0"/>
          </a:p>
          <a:p>
            <a:r>
              <a:rPr lang="fr-FR" dirty="0"/>
              <a:t>--------------------------</a:t>
            </a:r>
          </a:p>
          <a:p>
            <a:r>
              <a:rPr lang="fr-FR" dirty="0"/>
              <a:t>0,65 le </a:t>
            </a:r>
            <a:r>
              <a:rPr lang="fr-FR" dirty="0" err="1"/>
              <a:t>coeffition</a:t>
            </a:r>
            <a:r>
              <a:rPr lang="fr-FR" dirty="0"/>
              <a:t> correcteur </a:t>
            </a:r>
          </a:p>
          <a:p>
            <a:r>
              <a:rPr lang="fr-FR" dirty="0"/>
              <a:t>Pratique la moyenne utilisée pour le système avec le batterie</a:t>
            </a:r>
          </a:p>
          <a:p>
            <a:r>
              <a:rPr lang="fr-FR" dirty="0"/>
              <a:t>--------------------------------</a:t>
            </a:r>
          </a:p>
          <a:p>
            <a:endParaRPr lang="fr-FR" dirty="0"/>
          </a:p>
        </p:txBody>
      </p:sp>
      <p:sp>
        <p:nvSpPr>
          <p:cNvPr id="4" name="Slide Number Placeholder 3">
            <a:extLst>
              <a:ext uri="{FF2B5EF4-FFF2-40B4-BE49-F238E27FC236}">
                <a16:creationId xmlns:a16="http://schemas.microsoft.com/office/drawing/2014/main" id="{47527718-A2CD-4D95-9E78-30BC244C5CC1}"/>
              </a:ext>
            </a:extLst>
          </p:cNvPr>
          <p:cNvSpPr>
            <a:spLocks noGrp="1"/>
          </p:cNvSpPr>
          <p:nvPr>
            <p:ph type="sldNum" sz="quarter" idx="5"/>
          </p:nvPr>
        </p:nvSpPr>
        <p:spPr/>
        <p:txBody>
          <a:bodyPr/>
          <a:lstStyle/>
          <a:p>
            <a:fld id="{D297EBD8-0324-444C-9F85-F045D7A952E0}" type="slidenum">
              <a:rPr lang="fr-FR" smtClean="0"/>
              <a:t>16</a:t>
            </a:fld>
            <a:endParaRPr lang="fr-FR"/>
          </a:p>
        </p:txBody>
      </p:sp>
    </p:spTree>
    <p:extLst>
      <p:ext uri="{BB962C8B-B14F-4D97-AF65-F5344CB8AC3E}">
        <p14:creationId xmlns:p14="http://schemas.microsoft.com/office/powerpoint/2010/main" val="367783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KD 145 SX-UFU </a:t>
            </a:r>
          </a:p>
          <a:p>
            <a:r>
              <a:rPr lang="fr-FR" dirty="0"/>
              <a:t> 145w, </a:t>
            </a:r>
            <a:r>
              <a:rPr lang="fr-FR" dirty="0" err="1"/>
              <a:t>csi</a:t>
            </a:r>
            <a:r>
              <a:rPr lang="fr-FR" dirty="0"/>
              <a:t> l'un des panneaux solaires tombe en panne, cela n'affecte pas l'énergie totale produite. </a:t>
            </a:r>
          </a:p>
          <a:p>
            <a:r>
              <a:rPr lang="fr-FR" dirty="0"/>
              <a:t>   caractéristiques mentionnées dans le tableau </a:t>
            </a:r>
          </a:p>
          <a:p>
            <a:r>
              <a:rPr lang="fr-FR" dirty="0"/>
              <a:t>   Pour obtenir le nombre de panneaux connectés en série et en parallèle dans une forme d'énergie symétriquement et systématiquement productive pour notre système PV.</a:t>
            </a:r>
          </a:p>
          <a:p>
            <a:r>
              <a:rPr lang="fr-FR" dirty="0"/>
              <a:t>   36 cellules, ce qui est un bon nombre.</a:t>
            </a:r>
          </a:p>
        </p:txBody>
      </p:sp>
      <p:sp>
        <p:nvSpPr>
          <p:cNvPr id="4" name="Slide Number Placeholder 3">
            <a:extLst>
              <a:ext uri="{FF2B5EF4-FFF2-40B4-BE49-F238E27FC236}">
                <a16:creationId xmlns:a16="http://schemas.microsoft.com/office/drawing/2014/main" id="{7036BE21-C7CF-45CB-94B5-083C19CEDF12}"/>
              </a:ext>
            </a:extLst>
          </p:cNvPr>
          <p:cNvSpPr>
            <a:spLocks noGrp="1"/>
          </p:cNvSpPr>
          <p:nvPr>
            <p:ph type="sldNum" sz="quarter" idx="5"/>
          </p:nvPr>
        </p:nvSpPr>
        <p:spPr/>
        <p:txBody>
          <a:bodyPr/>
          <a:lstStyle/>
          <a:p>
            <a:fld id="{D297EBD8-0324-444C-9F85-F045D7A952E0}" type="slidenum">
              <a:rPr lang="fr-FR" smtClean="0"/>
              <a:t>17</a:t>
            </a:fld>
            <a:endParaRPr lang="fr-FR"/>
          </a:p>
        </p:txBody>
      </p:sp>
    </p:spTree>
    <p:extLst>
      <p:ext uri="{BB962C8B-B14F-4D97-AF65-F5344CB8AC3E}">
        <p14:creationId xmlns:p14="http://schemas.microsoft.com/office/powerpoint/2010/main" val="189693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fr-FR" sz="1800" dirty="0" err="1">
                <a:effectLst/>
                <a:latin typeface="Times New Roman" panose="02020603050405020304" pitchFamily="18" charset="0"/>
                <a:ea typeface="Calibri" panose="020F0502020204030204" pitchFamily="34" charset="0"/>
                <a:cs typeface="Arial" panose="020B0604020202020204" pitchFamily="34" charset="0"/>
              </a:rPr>
              <a:t>Ppv</a:t>
            </a:r>
            <a:r>
              <a:rPr lang="fr-FR" sz="1800" dirty="0">
                <a:effectLst/>
                <a:latin typeface="Times New Roman" panose="02020603050405020304" pitchFamily="18" charset="0"/>
                <a:ea typeface="Calibri" panose="020F0502020204030204" pitchFamily="34" charset="0"/>
                <a:cs typeface="Arial" panose="020B0604020202020204" pitchFamily="34" charset="0"/>
              </a:rPr>
              <a:t> : Puissance crête de du champ PV</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dirty="0">
                <a:effectLst/>
                <a:latin typeface="CambriaMath"/>
                <a:ea typeface="Calibri" panose="020F0502020204030204" pitchFamily="34" charset="0"/>
                <a:cs typeface="CambriaMath"/>
              </a:rPr>
              <a:t>Pc : </a:t>
            </a:r>
            <a:r>
              <a:rPr lang="fr-FR" sz="1800" dirty="0">
                <a:effectLst/>
                <a:latin typeface="Times New Roman" panose="02020603050405020304" pitchFamily="18" charset="0"/>
                <a:ea typeface="Calibri" panose="020F0502020204030204" pitchFamily="34" charset="0"/>
              </a:rPr>
              <a:t>puissance crête unitaire du panneau</a:t>
            </a:r>
            <a:endParaRPr lang="fr-FR" dirty="0"/>
          </a:p>
        </p:txBody>
      </p:sp>
      <p:sp>
        <p:nvSpPr>
          <p:cNvPr id="4" name="Slide Number Placeholder 3"/>
          <p:cNvSpPr>
            <a:spLocks noGrp="1"/>
          </p:cNvSpPr>
          <p:nvPr>
            <p:ph type="sldNum" sz="quarter" idx="5"/>
          </p:nvPr>
        </p:nvSpPr>
        <p:spPr/>
        <p:txBody>
          <a:bodyPr/>
          <a:lstStyle/>
          <a:p>
            <a:fld id="{D297EBD8-0324-444C-9F85-F045D7A952E0}" type="slidenum">
              <a:rPr lang="fr-FR" smtClean="0"/>
              <a:t>18</a:t>
            </a:fld>
            <a:endParaRPr lang="fr-FR"/>
          </a:p>
        </p:txBody>
      </p:sp>
    </p:spTree>
    <p:extLst>
      <p:ext uri="{BB962C8B-B14F-4D97-AF65-F5344CB8AC3E}">
        <p14:creationId xmlns:p14="http://schemas.microsoft.com/office/powerpoint/2010/main" val="405681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1-il est en lithium. Une batterie de nouvelle génération  </a:t>
            </a:r>
          </a:p>
          <a:p>
            <a:r>
              <a:rPr lang="fr-FR" dirty="0"/>
              <a:t>2-longue durée de vie et contre les dommages rapides. </a:t>
            </a:r>
          </a:p>
          <a:p>
            <a:r>
              <a:rPr lang="fr-FR" dirty="0"/>
              <a:t>3-tension de 48V,.ce qui nous aide à nous connecter en parallèle sans nous connecter en série. </a:t>
            </a:r>
          </a:p>
          <a:p>
            <a:r>
              <a:rPr lang="fr-FR" dirty="0"/>
              <a:t>4-performances 90% </a:t>
            </a:r>
          </a:p>
          <a:p>
            <a:r>
              <a:rPr lang="fr-FR" dirty="0"/>
              <a:t>5-un Charge de cycle très élevé (entre 2500 et 5000 cycles). </a:t>
            </a:r>
          </a:p>
          <a:p>
            <a:r>
              <a:rPr lang="fr-FR" dirty="0"/>
              <a:t>6-75ah en raison de notre système qui ne nécessite pas de très grande capacité et également pour éviter les batteries coûteuses.</a:t>
            </a:r>
          </a:p>
          <a:p>
            <a:r>
              <a:rPr lang="fr-FR" dirty="0"/>
              <a:t>----------------------------------------------------------------------------------------</a:t>
            </a:r>
          </a:p>
          <a:p>
            <a:r>
              <a:rPr lang="fr-FR" dirty="0" err="1"/>
              <a:t>Ec</a:t>
            </a:r>
            <a:r>
              <a:rPr lang="fr-FR" dirty="0"/>
              <a:t> : Besoin journalières [Ah /j] on a </a:t>
            </a:r>
            <a:r>
              <a:rPr lang="fr-FR" dirty="0" err="1"/>
              <a:t>Ec</a:t>
            </a:r>
            <a:r>
              <a:rPr lang="fr-FR" dirty="0"/>
              <a:t> = 10KWh</a:t>
            </a:r>
          </a:p>
          <a:p>
            <a:r>
              <a:rPr lang="fr-FR" dirty="0" err="1"/>
              <a:t>Nj</a:t>
            </a:r>
            <a:r>
              <a:rPr lang="fr-FR" dirty="0"/>
              <a:t> : Nombre de jour d’autonomie (5 jours)</a:t>
            </a:r>
          </a:p>
          <a:p>
            <a:r>
              <a:rPr lang="fr-FR" dirty="0"/>
              <a:t>ɳ : Rendement de la batterie (0.85) </a:t>
            </a:r>
          </a:p>
          <a:p>
            <a:r>
              <a:rPr lang="fr-FR" dirty="0" err="1"/>
              <a:t>Pdd</a:t>
            </a:r>
            <a:r>
              <a:rPr lang="fr-FR" dirty="0"/>
              <a:t>: Profondeur de décharge (0.8)</a:t>
            </a:r>
          </a:p>
        </p:txBody>
      </p:sp>
      <p:sp>
        <p:nvSpPr>
          <p:cNvPr id="4" name="Slide Number Placeholder 3">
            <a:extLst>
              <a:ext uri="{FF2B5EF4-FFF2-40B4-BE49-F238E27FC236}">
                <a16:creationId xmlns:a16="http://schemas.microsoft.com/office/drawing/2014/main" id="{962DF7DA-B937-4656-BF45-89264F45CD04}"/>
              </a:ext>
            </a:extLst>
          </p:cNvPr>
          <p:cNvSpPr>
            <a:spLocks noGrp="1"/>
          </p:cNvSpPr>
          <p:nvPr>
            <p:ph type="sldNum" sz="quarter" idx="5"/>
          </p:nvPr>
        </p:nvSpPr>
        <p:spPr/>
        <p:txBody>
          <a:bodyPr/>
          <a:lstStyle/>
          <a:p>
            <a:fld id="{D297EBD8-0324-444C-9F85-F045D7A952E0}" type="slidenum">
              <a:rPr lang="fr-FR" smtClean="0"/>
              <a:t>19</a:t>
            </a:fld>
            <a:endParaRPr lang="fr-FR"/>
          </a:p>
        </p:txBody>
      </p:sp>
    </p:spTree>
    <p:extLst>
      <p:ext uri="{BB962C8B-B14F-4D97-AF65-F5344CB8AC3E}">
        <p14:creationId xmlns:p14="http://schemas.microsoft.com/office/powerpoint/2010/main" val="263657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Imin</a:t>
            </a:r>
            <a:r>
              <a:rPr lang="fr-FR" dirty="0"/>
              <a:t> = </a:t>
            </a:r>
            <a:r>
              <a:rPr lang="fr-FR" dirty="0" err="1"/>
              <a:t>Npaneaux,paralelle</a:t>
            </a:r>
            <a:r>
              <a:rPr lang="fr-FR" dirty="0"/>
              <a:t> × </a:t>
            </a:r>
            <a:r>
              <a:rPr lang="fr-FR" dirty="0" err="1"/>
              <a:t>Icc,paneaux</a:t>
            </a:r>
            <a:r>
              <a:rPr lang="fr-FR" dirty="0"/>
              <a:t> × 1.5 fois</a:t>
            </a:r>
          </a:p>
          <a:p>
            <a:r>
              <a:rPr lang="fr-FR" dirty="0"/>
              <a:t>--------------------------------------------------------------</a:t>
            </a:r>
          </a:p>
          <a:p>
            <a:r>
              <a:rPr lang="fr-FR" dirty="0"/>
              <a:t>Pour estimer le courant, on prendra 1.5 fois le courant Im total au point de puissance maximale.</a:t>
            </a:r>
          </a:p>
          <a:p>
            <a:r>
              <a:rPr lang="fr-FR" dirty="0"/>
              <a:t>------------------------------------------------------------------------------</a:t>
            </a:r>
          </a:p>
          <a:p>
            <a:r>
              <a:rPr lang="fr-FR" dirty="0"/>
              <a:t>on aura un onduleur remplaçant les conditions suivantes :</a:t>
            </a:r>
          </a:p>
          <a:p>
            <a:r>
              <a:rPr lang="fr-FR" dirty="0"/>
              <a:t>Tension d’entrée : 48V</a:t>
            </a:r>
          </a:p>
          <a:p>
            <a:r>
              <a:rPr lang="fr-FR" dirty="0"/>
              <a:t>Tension de sortie 230V</a:t>
            </a:r>
          </a:p>
          <a:p>
            <a:r>
              <a:rPr lang="fr-FR" dirty="0"/>
              <a:t>Fréquence 50Hz</a:t>
            </a:r>
          </a:p>
          <a:p>
            <a:r>
              <a:rPr lang="fr-FR" dirty="0"/>
              <a:t>Rendement 90%</a:t>
            </a:r>
          </a:p>
          <a:p>
            <a:r>
              <a:rPr lang="fr-FR" dirty="0"/>
              <a:t>Puissance 15KVA</a:t>
            </a:r>
          </a:p>
        </p:txBody>
      </p:sp>
      <p:sp>
        <p:nvSpPr>
          <p:cNvPr id="4" name="Slide Number Placeholder 3">
            <a:extLst>
              <a:ext uri="{FF2B5EF4-FFF2-40B4-BE49-F238E27FC236}">
                <a16:creationId xmlns:a16="http://schemas.microsoft.com/office/drawing/2014/main" id="{B1674941-BAA9-4AEB-86A4-632E899BB867}"/>
              </a:ext>
            </a:extLst>
          </p:cNvPr>
          <p:cNvSpPr>
            <a:spLocks noGrp="1"/>
          </p:cNvSpPr>
          <p:nvPr>
            <p:ph type="sldNum" sz="quarter" idx="5"/>
          </p:nvPr>
        </p:nvSpPr>
        <p:spPr/>
        <p:txBody>
          <a:bodyPr/>
          <a:lstStyle/>
          <a:p>
            <a:fld id="{D297EBD8-0324-444C-9F85-F045D7A952E0}" type="slidenum">
              <a:rPr lang="fr-FR" smtClean="0"/>
              <a:t>20</a:t>
            </a:fld>
            <a:endParaRPr lang="fr-FR"/>
          </a:p>
        </p:txBody>
      </p:sp>
    </p:spTree>
    <p:extLst>
      <p:ext uri="{BB962C8B-B14F-4D97-AF65-F5344CB8AC3E}">
        <p14:creationId xmlns:p14="http://schemas.microsoft.com/office/powerpoint/2010/main" val="303314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y’a deux formes d’injection du courant photovoltaïque :</a:t>
            </a:r>
          </a:p>
          <a:p>
            <a:r>
              <a:rPr lang="fr-FR" dirty="0"/>
              <a:t> Soit injecter la totalité de la production photovoltaïque au réseau.</a:t>
            </a:r>
          </a:p>
          <a:p>
            <a:r>
              <a:rPr lang="fr-FR" dirty="0"/>
              <a:t> Soit injecter le surplus de la production photovoltaïque au réseau.</a:t>
            </a:r>
          </a:p>
        </p:txBody>
      </p:sp>
      <p:sp>
        <p:nvSpPr>
          <p:cNvPr id="4" name="Slide Number Placeholder 3">
            <a:extLst>
              <a:ext uri="{FF2B5EF4-FFF2-40B4-BE49-F238E27FC236}">
                <a16:creationId xmlns:a16="http://schemas.microsoft.com/office/drawing/2014/main" id="{5E0D43BB-277A-44B5-9A1E-4DD42D71E351}"/>
              </a:ext>
            </a:extLst>
          </p:cNvPr>
          <p:cNvSpPr>
            <a:spLocks noGrp="1"/>
          </p:cNvSpPr>
          <p:nvPr>
            <p:ph type="sldNum" sz="quarter" idx="5"/>
          </p:nvPr>
        </p:nvSpPr>
        <p:spPr/>
        <p:txBody>
          <a:bodyPr/>
          <a:lstStyle/>
          <a:p>
            <a:fld id="{D297EBD8-0324-444C-9F85-F045D7A952E0}" type="slidenum">
              <a:rPr lang="fr-FR" smtClean="0"/>
              <a:t>23</a:t>
            </a:fld>
            <a:endParaRPr lang="fr-FR"/>
          </a:p>
        </p:txBody>
      </p:sp>
    </p:spTree>
    <p:extLst>
      <p:ext uri="{BB962C8B-B14F-4D97-AF65-F5344CB8AC3E}">
        <p14:creationId xmlns:p14="http://schemas.microsoft.com/office/powerpoint/2010/main" val="344475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consommation quotidienne pour la région, qui a été déterminé à 2577 KWh/jour.</a:t>
            </a:r>
          </a:p>
          <a:p>
            <a:r>
              <a:rPr lang="fr-FR" dirty="0"/>
              <a:t>--------------------------------------------------------------------------------</a:t>
            </a:r>
          </a:p>
          <a:p>
            <a:endParaRPr lang="fr-FR" dirty="0"/>
          </a:p>
        </p:txBody>
      </p:sp>
      <p:sp>
        <p:nvSpPr>
          <p:cNvPr id="4" name="Slide Number Placeholder 3">
            <a:extLst>
              <a:ext uri="{FF2B5EF4-FFF2-40B4-BE49-F238E27FC236}">
                <a16:creationId xmlns:a16="http://schemas.microsoft.com/office/drawing/2014/main" id="{290F2DE4-4DFF-4095-9287-69CDA05BD9F0}"/>
              </a:ext>
            </a:extLst>
          </p:cNvPr>
          <p:cNvSpPr>
            <a:spLocks noGrp="1"/>
          </p:cNvSpPr>
          <p:nvPr>
            <p:ph type="sldNum" sz="quarter" idx="5"/>
          </p:nvPr>
        </p:nvSpPr>
        <p:spPr/>
        <p:txBody>
          <a:bodyPr/>
          <a:lstStyle/>
          <a:p>
            <a:fld id="{D297EBD8-0324-444C-9F85-F045D7A952E0}" type="slidenum">
              <a:rPr lang="fr-FR" smtClean="0"/>
              <a:t>26</a:t>
            </a:fld>
            <a:endParaRPr lang="fr-FR"/>
          </a:p>
        </p:txBody>
      </p:sp>
    </p:spTree>
    <p:extLst>
      <p:ext uri="{BB962C8B-B14F-4D97-AF65-F5344CB8AC3E}">
        <p14:creationId xmlns:p14="http://schemas.microsoft.com/office/powerpoint/2010/main" val="57363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choisissons une tension de 110Volt (VDC) puisque on a une puissance crête très élevé.</a:t>
            </a:r>
          </a:p>
        </p:txBody>
      </p:sp>
      <p:sp>
        <p:nvSpPr>
          <p:cNvPr id="4" name="Slide Number Placeholder 3">
            <a:extLst>
              <a:ext uri="{FF2B5EF4-FFF2-40B4-BE49-F238E27FC236}">
                <a16:creationId xmlns:a16="http://schemas.microsoft.com/office/drawing/2014/main" id="{E5E4EDE7-33F1-4470-8A77-DB25F6BC3C39}"/>
              </a:ext>
            </a:extLst>
          </p:cNvPr>
          <p:cNvSpPr>
            <a:spLocks noGrp="1"/>
          </p:cNvSpPr>
          <p:nvPr>
            <p:ph type="sldNum" sz="quarter" idx="5"/>
          </p:nvPr>
        </p:nvSpPr>
        <p:spPr/>
        <p:txBody>
          <a:bodyPr/>
          <a:lstStyle/>
          <a:p>
            <a:fld id="{D297EBD8-0324-444C-9F85-F045D7A952E0}" type="slidenum">
              <a:rPr lang="fr-FR" smtClean="0"/>
              <a:t>27</a:t>
            </a:fld>
            <a:endParaRPr lang="fr-FR"/>
          </a:p>
        </p:txBody>
      </p:sp>
    </p:spTree>
    <p:extLst>
      <p:ext uri="{BB962C8B-B14F-4D97-AF65-F5344CB8AC3E}">
        <p14:creationId xmlns:p14="http://schemas.microsoft.com/office/powerpoint/2010/main" val="367852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début sera avec plan de présentation</a:t>
            </a:r>
          </a:p>
          <a:p>
            <a:endParaRPr lang="fr-FR" dirty="0"/>
          </a:p>
        </p:txBody>
      </p:sp>
      <p:sp>
        <p:nvSpPr>
          <p:cNvPr id="4" name="Slide Number Placeholder 3"/>
          <p:cNvSpPr>
            <a:spLocks noGrp="1"/>
          </p:cNvSpPr>
          <p:nvPr>
            <p:ph type="sldNum" sz="quarter" idx="5"/>
          </p:nvPr>
        </p:nvSpPr>
        <p:spPr/>
        <p:txBody>
          <a:bodyPr/>
          <a:lstStyle/>
          <a:p>
            <a:fld id="{D297EBD8-0324-444C-9F85-F045D7A952E0}" type="slidenum">
              <a:rPr lang="fr-FR" smtClean="0"/>
              <a:t>2</a:t>
            </a:fld>
            <a:endParaRPr lang="fr-FR"/>
          </a:p>
        </p:txBody>
      </p:sp>
    </p:spTree>
    <p:extLst>
      <p:ext uri="{BB962C8B-B14F-4D97-AF65-F5344CB8AC3E}">
        <p14:creationId xmlns:p14="http://schemas.microsoft.com/office/powerpoint/2010/main" val="85569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a:lnSpc>
                <a:spcPct val="115000"/>
              </a:lnSpc>
            </a:pPr>
            <a:r>
              <a:rPr lang="fr-FR" sz="1800" dirty="0">
                <a:effectLst/>
                <a:latin typeface="Times New Roman" panose="02020603050405020304" pitchFamily="18" charset="0"/>
                <a:ea typeface="Times New Roman" panose="02020603050405020304" pitchFamily="18" charset="0"/>
              </a:rPr>
              <a:t>VOC : tension du circuit ouvert d’un module (T=25°C). </a:t>
            </a:r>
          </a:p>
          <a:p>
            <a:pPr algn="justLow">
              <a:lnSpc>
                <a:spcPct val="115000"/>
              </a:lnSpc>
            </a:pPr>
            <a:r>
              <a:rPr lang="fr-FR" sz="1800" dirty="0">
                <a:effectLst/>
                <a:latin typeface="Times New Roman" panose="02020603050405020304" pitchFamily="18" charset="0"/>
                <a:ea typeface="Times New Roman" panose="02020603050405020304" pitchFamily="18" charset="0"/>
              </a:rPr>
              <a:t>µ</a:t>
            </a:r>
            <a:r>
              <a:rPr lang="fr-FR" sz="1800" dirty="0" err="1">
                <a:effectLst/>
                <a:latin typeface="Times New Roman" panose="02020603050405020304" pitchFamily="18" charset="0"/>
                <a:ea typeface="Times New Roman" panose="02020603050405020304" pitchFamily="18" charset="0"/>
              </a:rPr>
              <a:t>Vco</a:t>
            </a:r>
            <a:r>
              <a:rPr lang="fr-FR" sz="1800" dirty="0">
                <a:effectLst/>
                <a:latin typeface="Times New Roman" panose="02020603050405020304" pitchFamily="18" charset="0"/>
                <a:ea typeface="Times New Roman" panose="02020603050405020304" pitchFamily="18" charset="0"/>
              </a:rPr>
              <a:t> : coefficient de température. </a:t>
            </a:r>
          </a:p>
          <a:p>
            <a:pPr algn="justLow">
              <a:lnSpc>
                <a:spcPct val="115000"/>
              </a:lnSpc>
            </a:pPr>
            <a:r>
              <a:rPr lang="fr-FR" sz="1800" dirty="0">
                <a:effectLst/>
                <a:latin typeface="Times New Roman" panose="02020603050405020304" pitchFamily="18" charset="0"/>
                <a:ea typeface="Times New Roman" panose="02020603050405020304" pitchFamily="18" charset="0"/>
              </a:rPr>
              <a:t>VMPP : tension en charge au point de puissance maximale.</a:t>
            </a:r>
          </a:p>
          <a:p>
            <a:endParaRPr lang="fr-FR" dirty="0"/>
          </a:p>
        </p:txBody>
      </p:sp>
      <p:sp>
        <p:nvSpPr>
          <p:cNvPr id="4" name="Slide Number Placeholder 3"/>
          <p:cNvSpPr>
            <a:spLocks noGrp="1"/>
          </p:cNvSpPr>
          <p:nvPr>
            <p:ph type="sldNum" sz="quarter" idx="5"/>
          </p:nvPr>
        </p:nvSpPr>
        <p:spPr/>
        <p:txBody>
          <a:bodyPr/>
          <a:lstStyle/>
          <a:p>
            <a:fld id="{D297EBD8-0324-444C-9F85-F045D7A952E0}" type="slidenum">
              <a:rPr lang="fr-FR" smtClean="0"/>
              <a:t>29</a:t>
            </a:fld>
            <a:endParaRPr lang="fr-FR"/>
          </a:p>
        </p:txBody>
      </p:sp>
    </p:spTree>
    <p:extLst>
      <p:ext uri="{BB962C8B-B14F-4D97-AF65-F5344CB8AC3E}">
        <p14:creationId xmlns:p14="http://schemas.microsoft.com/office/powerpoint/2010/main" val="70618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D’une éventuelle étude préliminaire (assemblage légal atypique, systèmes moyens ou grands).</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 type d’équipement et les conditions d’installation.</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Connexion réseau.</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Intérêts d’emprunt, le cas échéant.</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 prix de l’équipement dépend</a:t>
            </a:r>
          </a:p>
          <a:p>
            <a:endParaRPr lang="fr-FR" dirty="0"/>
          </a:p>
        </p:txBody>
      </p:sp>
      <p:sp>
        <p:nvSpPr>
          <p:cNvPr id="4" name="Slide Number Placeholder 3"/>
          <p:cNvSpPr>
            <a:spLocks noGrp="1"/>
          </p:cNvSpPr>
          <p:nvPr>
            <p:ph type="sldNum" sz="quarter" idx="5"/>
          </p:nvPr>
        </p:nvSpPr>
        <p:spPr/>
        <p:txBody>
          <a:bodyPr/>
          <a:lstStyle/>
          <a:p>
            <a:fld id="{D297EBD8-0324-444C-9F85-F045D7A952E0}" type="slidenum">
              <a:rPr lang="fr-FR" smtClean="0"/>
              <a:t>30</a:t>
            </a:fld>
            <a:endParaRPr lang="fr-FR"/>
          </a:p>
        </p:txBody>
      </p:sp>
    </p:spTree>
    <p:extLst>
      <p:ext uri="{BB962C8B-B14F-4D97-AF65-F5344CB8AC3E}">
        <p14:creationId xmlns:p14="http://schemas.microsoft.com/office/powerpoint/2010/main" val="4272876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Etape 1 : Déterminer la zone géographique</a:t>
            </a:r>
          </a:p>
          <a:p>
            <a:r>
              <a:rPr lang="fr-FR" dirty="0"/>
              <a:t>Etape 2 : Déterminer la consommation énergétique</a:t>
            </a:r>
          </a:p>
        </p:txBody>
      </p:sp>
      <p:sp>
        <p:nvSpPr>
          <p:cNvPr id="4" name="Slide Number Placeholder 3">
            <a:extLst>
              <a:ext uri="{FF2B5EF4-FFF2-40B4-BE49-F238E27FC236}">
                <a16:creationId xmlns:a16="http://schemas.microsoft.com/office/drawing/2014/main" id="{D2A85E40-B55A-4349-9A71-F82A2E03F0E2}"/>
              </a:ext>
            </a:extLst>
          </p:cNvPr>
          <p:cNvSpPr>
            <a:spLocks noGrp="1"/>
          </p:cNvSpPr>
          <p:nvPr>
            <p:ph type="sldNum" sz="quarter" idx="5"/>
          </p:nvPr>
        </p:nvSpPr>
        <p:spPr/>
        <p:txBody>
          <a:bodyPr/>
          <a:lstStyle/>
          <a:p>
            <a:fld id="{D297EBD8-0324-444C-9F85-F045D7A952E0}" type="slidenum">
              <a:rPr lang="fr-FR" smtClean="0"/>
              <a:t>31</a:t>
            </a:fld>
            <a:endParaRPr lang="fr-FR"/>
          </a:p>
        </p:txBody>
      </p:sp>
    </p:spTree>
    <p:extLst>
      <p:ext uri="{BB962C8B-B14F-4D97-AF65-F5344CB8AC3E}">
        <p14:creationId xmlns:p14="http://schemas.microsoft.com/office/powerpoint/2010/main" val="329012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January</a:t>
            </a:r>
            <a:r>
              <a:rPr lang="fr-FR" dirty="0"/>
              <a:t> profile : Le volume de consommation par heure de la journée nous est présenté, à partir du premier jour de l'année (le mois de janvier), et lorsque vous cliquez sur (Show all </a:t>
            </a:r>
            <a:r>
              <a:rPr lang="fr-FR" dirty="0" err="1"/>
              <a:t>Months</a:t>
            </a:r>
            <a:r>
              <a:rPr lang="fr-FR" dirty="0"/>
              <a:t>…)</a:t>
            </a:r>
          </a:p>
          <a:p>
            <a:r>
              <a:rPr lang="fr-FR" dirty="0"/>
              <a:t>-------------------------------------------------------------------------------</a:t>
            </a:r>
          </a:p>
          <a:p>
            <a:r>
              <a:rPr lang="fr-FR" dirty="0"/>
              <a:t>Daily Profile : Un graphique qui montre les heures de pointe de consommation pendant la journée et les heures de faible consommation et fournit également un graphique plus précis des heures de pointe tout au long de l'année</a:t>
            </a:r>
          </a:p>
          <a:p>
            <a:r>
              <a:rPr lang="fr-FR" dirty="0"/>
              <a:t>-----------------------------------------------------------------------------</a:t>
            </a:r>
          </a:p>
          <a:p>
            <a:r>
              <a:rPr lang="fr-FR" dirty="0" err="1"/>
              <a:t>Seasonal</a:t>
            </a:r>
            <a:r>
              <a:rPr lang="fr-FR" dirty="0"/>
              <a:t> Profile : Il fournit des données et des résultats plus précis pour chaque mois, indiquant le taux de consommation, la consommation maximale et minimale</a:t>
            </a:r>
          </a:p>
          <a:p>
            <a:r>
              <a:rPr lang="fr-FR" dirty="0"/>
              <a:t>------------------------------------------------------------------------</a:t>
            </a:r>
          </a:p>
          <a:p>
            <a:r>
              <a:rPr lang="fr-FR" dirty="0" err="1"/>
              <a:t>Yearly</a:t>
            </a:r>
            <a:r>
              <a:rPr lang="fr-FR" dirty="0"/>
              <a:t> Profile : L'évolution du volume de consommation d'énergie électrique pendant 24 heures de la journée tout au long de l'année, on note que les 7 premières heures de chaque jour sont caractérisées par un faible volume de consommation, alors que la pointe de consommation se situe de midi à 18 heures, surtout en été</a:t>
            </a:r>
          </a:p>
          <a:p>
            <a:endParaRPr lang="fr-FR" dirty="0"/>
          </a:p>
        </p:txBody>
      </p:sp>
      <p:sp>
        <p:nvSpPr>
          <p:cNvPr id="4" name="Slide Number Placeholder 3">
            <a:extLst>
              <a:ext uri="{FF2B5EF4-FFF2-40B4-BE49-F238E27FC236}">
                <a16:creationId xmlns:a16="http://schemas.microsoft.com/office/drawing/2014/main" id="{22931F86-6A46-4D92-8A7B-0D0004CE5188}"/>
              </a:ext>
            </a:extLst>
          </p:cNvPr>
          <p:cNvSpPr>
            <a:spLocks noGrp="1"/>
          </p:cNvSpPr>
          <p:nvPr>
            <p:ph type="sldNum" sz="quarter" idx="5"/>
          </p:nvPr>
        </p:nvSpPr>
        <p:spPr/>
        <p:txBody>
          <a:bodyPr/>
          <a:lstStyle/>
          <a:p>
            <a:fld id="{D297EBD8-0324-444C-9F85-F045D7A952E0}" type="slidenum">
              <a:rPr lang="fr-FR" smtClean="0"/>
              <a:t>32</a:t>
            </a:fld>
            <a:endParaRPr lang="fr-FR"/>
          </a:p>
        </p:txBody>
      </p:sp>
    </p:spTree>
    <p:extLst>
      <p:ext uri="{BB962C8B-B14F-4D97-AF65-F5344CB8AC3E}">
        <p14:creationId xmlns:p14="http://schemas.microsoft.com/office/powerpoint/2010/main" val="344927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Etape 3 : Connexion des panneaux solaires à la charge</a:t>
            </a:r>
          </a:p>
          <a:p>
            <a:r>
              <a:rPr lang="fr-FR" dirty="0"/>
              <a:t>Etape 4 : Entrez les informations des batteries sélectionnées</a:t>
            </a:r>
          </a:p>
        </p:txBody>
      </p:sp>
      <p:sp>
        <p:nvSpPr>
          <p:cNvPr id="4" name="Slide Number Placeholder 3">
            <a:extLst>
              <a:ext uri="{FF2B5EF4-FFF2-40B4-BE49-F238E27FC236}">
                <a16:creationId xmlns:a16="http://schemas.microsoft.com/office/drawing/2014/main" id="{F33D5E12-C988-440A-B889-97DE43F8CF1C}"/>
              </a:ext>
            </a:extLst>
          </p:cNvPr>
          <p:cNvSpPr>
            <a:spLocks noGrp="1"/>
          </p:cNvSpPr>
          <p:nvPr>
            <p:ph type="sldNum" sz="quarter" idx="5"/>
          </p:nvPr>
        </p:nvSpPr>
        <p:spPr/>
        <p:txBody>
          <a:bodyPr/>
          <a:lstStyle/>
          <a:p>
            <a:fld id="{D297EBD8-0324-444C-9F85-F045D7A952E0}" type="slidenum">
              <a:rPr lang="fr-FR" smtClean="0"/>
              <a:t>33</a:t>
            </a:fld>
            <a:endParaRPr lang="fr-FR"/>
          </a:p>
        </p:txBody>
      </p:sp>
    </p:spTree>
    <p:extLst>
      <p:ext uri="{BB962C8B-B14F-4D97-AF65-F5344CB8AC3E}">
        <p14:creationId xmlns:p14="http://schemas.microsoft.com/office/powerpoint/2010/main" val="91324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Etape 5 : Connectez l'onduleur au système</a:t>
            </a:r>
          </a:p>
          <a:p>
            <a:r>
              <a:rPr lang="fr-FR" dirty="0"/>
              <a:t>Etape 6 : connectée le système PV aux le </a:t>
            </a:r>
            <a:r>
              <a:rPr lang="fr-FR" dirty="0" err="1"/>
              <a:t>Grid</a:t>
            </a:r>
            <a:r>
              <a:rPr lang="fr-FR" dirty="0"/>
              <a:t> (réseaux électrique)</a:t>
            </a:r>
          </a:p>
        </p:txBody>
      </p:sp>
      <p:sp>
        <p:nvSpPr>
          <p:cNvPr id="4" name="Slide Number Placeholder 3">
            <a:extLst>
              <a:ext uri="{FF2B5EF4-FFF2-40B4-BE49-F238E27FC236}">
                <a16:creationId xmlns:a16="http://schemas.microsoft.com/office/drawing/2014/main" id="{8206E6E5-FE34-40B4-A943-85F9A1C2C931}"/>
              </a:ext>
            </a:extLst>
          </p:cNvPr>
          <p:cNvSpPr>
            <a:spLocks noGrp="1"/>
          </p:cNvSpPr>
          <p:nvPr>
            <p:ph type="sldNum" sz="quarter" idx="5"/>
          </p:nvPr>
        </p:nvSpPr>
        <p:spPr/>
        <p:txBody>
          <a:bodyPr/>
          <a:lstStyle/>
          <a:p>
            <a:fld id="{D297EBD8-0324-444C-9F85-F045D7A952E0}" type="slidenum">
              <a:rPr lang="fr-FR" smtClean="0"/>
              <a:t>34</a:t>
            </a:fld>
            <a:endParaRPr lang="fr-FR"/>
          </a:p>
        </p:txBody>
      </p:sp>
    </p:spTree>
    <p:extLst>
      <p:ext uri="{BB962C8B-B14F-4D97-AF65-F5344CB8AC3E}">
        <p14:creationId xmlns:p14="http://schemas.microsoft.com/office/powerpoint/2010/main" val="4189446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Etape 6 : l'interconnexion du système et des données saisies                                  Etape 7 :  Simulations du système et publication des résultats</a:t>
            </a:r>
          </a:p>
        </p:txBody>
      </p:sp>
      <p:sp>
        <p:nvSpPr>
          <p:cNvPr id="4" name="Slide Number Placeholder 3">
            <a:extLst>
              <a:ext uri="{FF2B5EF4-FFF2-40B4-BE49-F238E27FC236}">
                <a16:creationId xmlns:a16="http://schemas.microsoft.com/office/drawing/2014/main" id="{65A3FAF0-84C9-4A96-B7CF-9D66286DF383}"/>
              </a:ext>
            </a:extLst>
          </p:cNvPr>
          <p:cNvSpPr>
            <a:spLocks noGrp="1"/>
          </p:cNvSpPr>
          <p:nvPr>
            <p:ph type="sldNum" sz="quarter" idx="5"/>
          </p:nvPr>
        </p:nvSpPr>
        <p:spPr/>
        <p:txBody>
          <a:bodyPr/>
          <a:lstStyle/>
          <a:p>
            <a:fld id="{D297EBD8-0324-444C-9F85-F045D7A952E0}" type="slidenum">
              <a:rPr lang="fr-FR" smtClean="0"/>
              <a:t>35</a:t>
            </a:fld>
            <a:endParaRPr lang="fr-FR"/>
          </a:p>
        </p:txBody>
      </p:sp>
    </p:spTree>
    <p:extLst>
      <p:ext uri="{BB962C8B-B14F-4D97-AF65-F5344CB8AC3E}">
        <p14:creationId xmlns:p14="http://schemas.microsoft.com/office/powerpoint/2010/main" val="149612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Etape 8 :  Choisissez la meilleure solution</a:t>
            </a:r>
          </a:p>
          <a:p>
            <a:r>
              <a:rPr lang="fr-FR" dirty="0"/>
              <a:t>Etape 9 :  Résultats finaux du volume d'énergie vendu et acheté</a:t>
            </a:r>
          </a:p>
        </p:txBody>
      </p:sp>
      <p:sp>
        <p:nvSpPr>
          <p:cNvPr id="4" name="Slide Number Placeholder 3">
            <a:extLst>
              <a:ext uri="{FF2B5EF4-FFF2-40B4-BE49-F238E27FC236}">
                <a16:creationId xmlns:a16="http://schemas.microsoft.com/office/drawing/2014/main" id="{03795F9B-1686-4A12-A61A-1CFA01882C3A}"/>
              </a:ext>
            </a:extLst>
          </p:cNvPr>
          <p:cNvSpPr>
            <a:spLocks noGrp="1"/>
          </p:cNvSpPr>
          <p:nvPr>
            <p:ph type="sldNum" sz="quarter" idx="5"/>
          </p:nvPr>
        </p:nvSpPr>
        <p:spPr/>
        <p:txBody>
          <a:bodyPr/>
          <a:lstStyle/>
          <a:p>
            <a:fld id="{D297EBD8-0324-444C-9F85-F045D7A952E0}" type="slidenum">
              <a:rPr lang="fr-FR" smtClean="0"/>
              <a:t>36</a:t>
            </a:fld>
            <a:endParaRPr lang="fr-FR"/>
          </a:p>
        </p:txBody>
      </p:sp>
    </p:spTree>
    <p:extLst>
      <p:ext uri="{BB962C8B-B14F-4D97-AF65-F5344CB8AC3E}">
        <p14:creationId xmlns:p14="http://schemas.microsoft.com/office/powerpoint/2010/main" val="488568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Low"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fr-FR" dirty="0"/>
              <a:t>le système d’énergie renouvelable le plus facile à utiliser car aucune maintenance préventive n’est nécessaire. le nettoyage des capteurs se fait naturellement par le vent et la pluie. Une surveillance simple peut détecter d’éventuelles défaillances du système. Cependant,</a:t>
            </a:r>
            <a:endParaRPr lang="fr-F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lvl="0" indent="0" algn="justLow" rtl="0">
              <a:lnSpc>
                <a:spcPct val="115000"/>
              </a:lnSpc>
              <a:buFont typeface="Wingdings" panose="05000000000000000000" pitchFamily="2" charset="2"/>
              <a:buNone/>
            </a:pPr>
            <a:r>
              <a:rPr lang="fr-F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p>
          <a:p>
            <a:pPr marL="342900" lvl="0" indent="-342900" algn="justLow" rtl="0">
              <a:lnSpc>
                <a:spcPct val="115000"/>
              </a:lnSpc>
              <a:buFont typeface="Wingdings" panose="05000000000000000000" pitchFamily="2" charset="2"/>
              <a:buChar char=""/>
            </a:pPr>
            <a:r>
              <a:rPr lang="fr-F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 nettoyage de la face avant des modules à l'eau claire tous les 3 à 6 mois environ.</a:t>
            </a:r>
            <a:endParaRPr lang="fr-FR"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Une vérification des supports</a:t>
            </a:r>
            <a:endParaRPr lang="fr-FR"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 vérification de l'aspect des modules</a:t>
            </a:r>
            <a:endParaRPr lang="fr-FR" sz="105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800"/>
              </a:spcAft>
              <a:buFont typeface="Wingdings" panose="05000000000000000000" pitchFamily="2" charset="2"/>
              <a:buChar char=""/>
            </a:pPr>
            <a:r>
              <a:rPr lang="fr-FR"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 vérification des connexions</a:t>
            </a:r>
          </a:p>
          <a:p>
            <a:pPr marL="0" lvl="0" indent="0" algn="justLow">
              <a:lnSpc>
                <a:spcPct val="115000"/>
              </a:lnSpc>
              <a:spcAft>
                <a:spcPts val="800"/>
              </a:spcAft>
              <a:buFont typeface="Wingdings" panose="05000000000000000000" pitchFamily="2" charset="2"/>
              <a:buNone/>
            </a:pPr>
            <a:r>
              <a:rPr lang="fr-FR"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p>
          <a:p>
            <a:pPr marL="342900" lvl="0" indent="-342900" algn="justLow" rtl="0">
              <a:lnSpc>
                <a:spcPct val="115000"/>
              </a:lnSpc>
              <a:buFont typeface="Wingdings" panose="05000000000000000000" pitchFamily="2" charset="2"/>
              <a:buChar char=""/>
            </a:pPr>
            <a:r>
              <a:rPr lang="fr-FR"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 mesure de la tension de chaque élément et report des valeurs dans un tableau.</a:t>
            </a:r>
            <a:endParaRPr lang="fr-FR" sz="9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 contrôle de l'aspect : bac normale, non déformé, bornes propres (sinon les nettoyer).</a:t>
            </a:r>
            <a:endParaRPr lang="fr-FR" sz="9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0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L'entretient des connexions et nettoyage des contacts.</a:t>
            </a:r>
            <a:endParaRPr lang="fr-FR" sz="9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Low">
              <a:lnSpc>
                <a:spcPct val="115000"/>
              </a:lnSpc>
              <a:spcAft>
                <a:spcPts val="800"/>
              </a:spcAft>
              <a:buFont typeface="Wingdings" panose="05000000000000000000" pitchFamily="2" charset="2"/>
              <a:buNone/>
            </a:pPr>
            <a:r>
              <a:rPr lang="fr-FR" sz="105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justLow"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Les éléments à contrôler sont la fixation du régulateur, le serrage des borniers et la tenue des câbles. Les paramètres de fonctionnement ne devant pas changer dans le temps, </a:t>
            </a:r>
          </a:p>
          <a:p>
            <a:pPr marL="0" lvl="0" indent="0" algn="justLow">
              <a:lnSpc>
                <a:spcPct val="115000"/>
              </a:lnSpc>
              <a:spcAft>
                <a:spcPts val="800"/>
              </a:spcAft>
              <a:buFont typeface="Wingdings" panose="05000000000000000000" pitchFamily="2" charset="2"/>
              <a:buNone/>
            </a:pPr>
            <a:r>
              <a:rPr lang="fr-FR" sz="1050" dirty="0">
                <a:effectLst/>
                <a:latin typeface="Calibri" panose="020F0502020204030204" pitchFamily="34" charset="0"/>
                <a:ea typeface="Calibri" panose="020F0502020204030204" pitchFamily="34" charset="0"/>
                <a:cs typeface="Arial" panose="020B0604020202020204" pitchFamily="34" charset="0"/>
              </a:rPr>
              <a:t>---------------------------------------------------------------------------</a:t>
            </a:r>
          </a:p>
          <a:p>
            <a:pPr lvl="0" algn="justLow" rtl="0">
              <a:lnSpc>
                <a:spcPct val="150000"/>
              </a:lnSpc>
            </a:pPr>
            <a:r>
              <a:rPr lang="fr-FR" sz="1400" dirty="0">
                <a:latin typeface="Times New Roman" panose="02020603050405020304" pitchFamily="18" charset="0"/>
                <a:ea typeface="Calibri" panose="020F0502020204030204" pitchFamily="34" charset="0"/>
                <a:cs typeface="Times New Roman" panose="02020603050405020304" pitchFamily="18" charset="0"/>
              </a:rPr>
              <a:t>C</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'est s'assurer que : les récepteurs tolèrent la distorsion de l'onduleur et acceptent les variations de la tension de sortie, l'onduleur protège contre la surcharge et coupe l'utilisateur en cas de basse tension pour la protection de la batterie.</a:t>
            </a:r>
          </a:p>
          <a:p>
            <a:pPr lvl="0" algn="justLow" rtl="0">
              <a:lnSpc>
                <a:spcPct val="150000"/>
              </a:lnSpc>
            </a:pPr>
            <a:r>
              <a:rPr lang="fr-FR" sz="1400" dirty="0">
                <a:latin typeface="Times New Roman" panose="02020603050405020304" pitchFamily="18" charset="0"/>
                <a:ea typeface="Calibri" panose="020F0502020204030204" pitchFamily="34" charset="0"/>
                <a:cs typeface="Times New Roman" panose="02020603050405020304" pitchFamily="18" charset="0"/>
              </a:rPr>
              <a:t>I</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l est nécessaire de prévoir le remplacement de l’onduleur qui a en moyenne une durée de vie de 8 à 12 ans.</a:t>
            </a:r>
          </a:p>
          <a:p>
            <a:pPr marL="0" lvl="0" indent="0" algn="justLow">
              <a:lnSpc>
                <a:spcPct val="115000"/>
              </a:lnSpc>
              <a:spcAft>
                <a:spcPts val="800"/>
              </a:spcAft>
              <a:buFont typeface="Wingdings" panose="05000000000000000000" pitchFamily="2" charset="2"/>
              <a:buNone/>
            </a:pPr>
            <a:endParaRPr lang="fr-FR" sz="105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D297EBD8-0324-444C-9F85-F045D7A952E0}" type="slidenum">
              <a:rPr lang="fr-FR" smtClean="0"/>
              <a:t>37</a:t>
            </a:fld>
            <a:endParaRPr lang="fr-FR"/>
          </a:p>
        </p:txBody>
      </p:sp>
    </p:spTree>
    <p:extLst>
      <p:ext uri="{BB962C8B-B14F-4D97-AF65-F5344CB8AC3E}">
        <p14:creationId xmlns:p14="http://schemas.microsoft.com/office/powerpoint/2010/main" val="3117417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645920FE-628D-49ED-92A9-5757C00FEFA2}"/>
              </a:ext>
            </a:extLst>
          </p:cNvPr>
          <p:cNvSpPr>
            <a:spLocks noGrp="1"/>
          </p:cNvSpPr>
          <p:nvPr>
            <p:ph type="sldNum" sz="quarter" idx="5"/>
          </p:nvPr>
        </p:nvSpPr>
        <p:spPr/>
        <p:txBody>
          <a:bodyPr/>
          <a:lstStyle/>
          <a:p>
            <a:fld id="{D297EBD8-0324-444C-9F85-F045D7A952E0}" type="slidenum">
              <a:rPr lang="fr-FR" smtClean="0"/>
              <a:t>39</a:t>
            </a:fld>
            <a:endParaRPr lang="fr-FR"/>
          </a:p>
        </p:txBody>
      </p:sp>
    </p:spTree>
    <p:extLst>
      <p:ext uri="{BB962C8B-B14F-4D97-AF65-F5344CB8AC3E}">
        <p14:creationId xmlns:p14="http://schemas.microsoft.com/office/powerpoint/2010/main" val="78714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Augmentation du coût et l'encombrement de l'installation.</a:t>
            </a:r>
          </a:p>
          <a:p>
            <a:r>
              <a:rPr lang="fr-FR" dirty="0"/>
              <a:t>Réduction du rendement énergétique.</a:t>
            </a:r>
          </a:p>
          <a:p>
            <a:r>
              <a:rPr lang="fr-FR" dirty="0"/>
              <a:t>Risque de panne complète en cas de problème sur l'onduleur.</a:t>
            </a:r>
          </a:p>
          <a:p>
            <a:endParaRPr lang="fr-FR" dirty="0"/>
          </a:p>
          <a:p>
            <a:r>
              <a:rPr lang="fr-FR" dirty="0"/>
              <a:t>--------------------------------</a:t>
            </a:r>
          </a:p>
          <a:p>
            <a:r>
              <a:rPr lang="fr-FR" dirty="0"/>
              <a:t>Il y’a deux formes d’injection du courant photovoltaïque :</a:t>
            </a:r>
          </a:p>
          <a:p>
            <a:r>
              <a:rPr lang="fr-FR" dirty="0"/>
              <a:t> Soit injecter la totalité de la production photovoltaïque au réseau.</a:t>
            </a:r>
          </a:p>
          <a:p>
            <a:r>
              <a:rPr lang="fr-FR" dirty="0"/>
              <a:t> Soit injecter le surplus de la production photovoltaïque au réseau.</a:t>
            </a:r>
          </a:p>
        </p:txBody>
      </p:sp>
      <p:sp>
        <p:nvSpPr>
          <p:cNvPr id="4" name="Slide Number Placeholder 3">
            <a:extLst>
              <a:ext uri="{FF2B5EF4-FFF2-40B4-BE49-F238E27FC236}">
                <a16:creationId xmlns:a16="http://schemas.microsoft.com/office/drawing/2014/main" id="{39127CE8-87A3-435D-8F69-8D8326F8D88D}"/>
              </a:ext>
            </a:extLst>
          </p:cNvPr>
          <p:cNvSpPr>
            <a:spLocks noGrp="1"/>
          </p:cNvSpPr>
          <p:nvPr>
            <p:ph type="sldNum" sz="quarter" idx="5"/>
          </p:nvPr>
        </p:nvSpPr>
        <p:spPr/>
        <p:txBody>
          <a:bodyPr/>
          <a:lstStyle/>
          <a:p>
            <a:fld id="{D297EBD8-0324-444C-9F85-F045D7A952E0}" type="slidenum">
              <a:rPr lang="fr-FR" smtClean="0"/>
              <a:t>7</a:t>
            </a:fld>
            <a:endParaRPr lang="fr-FR"/>
          </a:p>
        </p:txBody>
      </p:sp>
    </p:spTree>
    <p:extLst>
      <p:ext uri="{BB962C8B-B14F-4D97-AF65-F5344CB8AC3E}">
        <p14:creationId xmlns:p14="http://schemas.microsoft.com/office/powerpoint/2010/main" val="199344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Panneau solaire (générateur photovoltaïque).</a:t>
            </a:r>
          </a:p>
          <a:p>
            <a:r>
              <a:rPr lang="fr-FR" dirty="0"/>
              <a:t>Batteries d’accumulateurs</a:t>
            </a:r>
          </a:p>
          <a:p>
            <a:r>
              <a:rPr lang="fr-FR" dirty="0"/>
              <a:t>Régulateur de charge de batterie.</a:t>
            </a:r>
          </a:p>
          <a:p>
            <a:r>
              <a:rPr lang="fr-FR" dirty="0"/>
              <a:t>Régulateur ou contrôleur de tension.</a:t>
            </a:r>
          </a:p>
          <a:p>
            <a:r>
              <a:rPr lang="fr-FR" dirty="0"/>
              <a:t>Coffret de distribution.</a:t>
            </a:r>
          </a:p>
          <a:p>
            <a:r>
              <a:rPr lang="fr-FR" dirty="0"/>
              <a:t>Voyants lumineux, appareils de mesure et signalisation.</a:t>
            </a:r>
          </a:p>
          <a:p>
            <a:r>
              <a:rPr lang="fr-FR" dirty="0"/>
              <a:t>Structure de support.</a:t>
            </a:r>
          </a:p>
          <a:p>
            <a:r>
              <a:rPr lang="fr-FR" dirty="0"/>
              <a:t>Câbles d’interconnexion des équipements susmentionnés</a:t>
            </a:r>
          </a:p>
          <a:p>
            <a:r>
              <a:rPr lang="fr-FR" dirty="0"/>
              <a:t>---------------------------------------------------------------------------</a:t>
            </a:r>
          </a:p>
          <a:p>
            <a:r>
              <a:rPr lang="fr-FR" dirty="0"/>
              <a:t>Condition de service </a:t>
            </a:r>
          </a:p>
          <a:p>
            <a:r>
              <a:rPr lang="fr-FR" dirty="0"/>
              <a:t>	Les cellules solaires constituées de silicium cristallin (mono ou bien poly).</a:t>
            </a:r>
          </a:p>
          <a:p>
            <a:r>
              <a:rPr lang="fr-FR" dirty="0"/>
              <a:t>	service nominal de 30 années</a:t>
            </a:r>
          </a:p>
          <a:p>
            <a:r>
              <a:rPr lang="fr-FR" dirty="0"/>
              <a:t>	Le rendement des modules sera supérieur à 14 %.</a:t>
            </a:r>
          </a:p>
          <a:p>
            <a:r>
              <a:rPr lang="fr-FR" dirty="0"/>
              <a:t>	Le régime d’isolation d’un module sera au minimum de 600 V CC.</a:t>
            </a:r>
          </a:p>
          <a:p>
            <a:r>
              <a:rPr lang="fr-FR" dirty="0"/>
              <a:t>	Les boîtiers de dérivation seront étanches, avec un code de protection IP de 65.</a:t>
            </a:r>
          </a:p>
          <a:p>
            <a:r>
              <a:rPr lang="fr-FR" dirty="0"/>
              <a:t>--------------------------------------------------------------</a:t>
            </a:r>
          </a:p>
          <a:p>
            <a:endParaRPr lang="fr-FR" dirty="0"/>
          </a:p>
        </p:txBody>
      </p:sp>
      <p:sp>
        <p:nvSpPr>
          <p:cNvPr id="4" name="Slide Number Placeholder 3">
            <a:extLst>
              <a:ext uri="{FF2B5EF4-FFF2-40B4-BE49-F238E27FC236}">
                <a16:creationId xmlns:a16="http://schemas.microsoft.com/office/drawing/2014/main" id="{CB19810B-8082-4E06-8F4E-26AD9FEC8F84}"/>
              </a:ext>
            </a:extLst>
          </p:cNvPr>
          <p:cNvSpPr>
            <a:spLocks noGrp="1"/>
          </p:cNvSpPr>
          <p:nvPr>
            <p:ph type="sldNum" sz="quarter" idx="5"/>
          </p:nvPr>
        </p:nvSpPr>
        <p:spPr/>
        <p:txBody>
          <a:bodyPr/>
          <a:lstStyle/>
          <a:p>
            <a:fld id="{D297EBD8-0324-444C-9F85-F045D7A952E0}" type="slidenum">
              <a:rPr lang="fr-FR" smtClean="0"/>
              <a:t>8</a:t>
            </a:fld>
            <a:endParaRPr lang="fr-FR"/>
          </a:p>
        </p:txBody>
      </p:sp>
    </p:spTree>
    <p:extLst>
      <p:ext uri="{BB962C8B-B14F-4D97-AF65-F5344CB8AC3E}">
        <p14:creationId xmlns:p14="http://schemas.microsoft.com/office/powerpoint/2010/main" val="319586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 service et une durée de vie de vingt (20) années. </a:t>
            </a:r>
          </a:p>
          <a:p>
            <a:r>
              <a:rPr lang="fr-FR" dirty="0"/>
              <a:t>seront dimensionnées pour une température minimale de 5°C.                                    la capacité d’une batterie varie entre 30% et 80% de décharge,</a:t>
            </a:r>
          </a:p>
        </p:txBody>
      </p:sp>
      <p:sp>
        <p:nvSpPr>
          <p:cNvPr id="4" name="Slide Number Placeholder 3">
            <a:extLst>
              <a:ext uri="{FF2B5EF4-FFF2-40B4-BE49-F238E27FC236}">
                <a16:creationId xmlns:a16="http://schemas.microsoft.com/office/drawing/2014/main" id="{FED91B41-EE27-424F-A749-0E8FBDB90969}"/>
              </a:ext>
            </a:extLst>
          </p:cNvPr>
          <p:cNvSpPr>
            <a:spLocks noGrp="1"/>
          </p:cNvSpPr>
          <p:nvPr>
            <p:ph type="sldNum" sz="quarter" idx="5"/>
          </p:nvPr>
        </p:nvSpPr>
        <p:spPr/>
        <p:txBody>
          <a:bodyPr/>
          <a:lstStyle/>
          <a:p>
            <a:fld id="{D297EBD8-0324-444C-9F85-F045D7A952E0}" type="slidenum">
              <a:rPr lang="fr-FR" smtClean="0"/>
              <a:t>9</a:t>
            </a:fld>
            <a:endParaRPr lang="fr-FR"/>
          </a:p>
        </p:txBody>
      </p:sp>
    </p:spTree>
    <p:extLst>
      <p:ext uri="{BB962C8B-B14F-4D97-AF65-F5344CB8AC3E}">
        <p14:creationId xmlns:p14="http://schemas.microsoft.com/office/powerpoint/2010/main" val="84115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Indicateur de l’état de chargement de la batterie</a:t>
            </a:r>
          </a:p>
          <a:p>
            <a:r>
              <a:rPr lang="fr-FR" dirty="0"/>
              <a:t>	Vitesse et surveillance du cycle charge / décharge.</a:t>
            </a:r>
          </a:p>
          <a:p>
            <a:r>
              <a:rPr lang="fr-FR" dirty="0"/>
              <a:t>	Charge basse et haute tension de sectionnement.</a:t>
            </a:r>
          </a:p>
          <a:p>
            <a:r>
              <a:rPr lang="fr-FR" dirty="0"/>
              <a:t>	Commandes de charge de batterie afin d’offrir un rendement maximum de charge pour les panneaux solaires.</a:t>
            </a:r>
          </a:p>
          <a:p>
            <a:r>
              <a:rPr lang="fr-FR" dirty="0"/>
              <a:t>	Le contrôleur inclura la tension de la batterie, le courant du panneau et le courant de charge.</a:t>
            </a:r>
          </a:p>
          <a:p>
            <a:r>
              <a:rPr lang="fr-FR" dirty="0"/>
              <a:t>	Le contrôleur sera protégé des hausses de tension provoquées par la foudre</a:t>
            </a:r>
          </a:p>
        </p:txBody>
      </p:sp>
      <p:sp>
        <p:nvSpPr>
          <p:cNvPr id="4" name="Slide Number Placeholder 3">
            <a:extLst>
              <a:ext uri="{FF2B5EF4-FFF2-40B4-BE49-F238E27FC236}">
                <a16:creationId xmlns:a16="http://schemas.microsoft.com/office/drawing/2014/main" id="{DC2EB3EA-2965-4606-98E2-5F0E4812771A}"/>
              </a:ext>
            </a:extLst>
          </p:cNvPr>
          <p:cNvSpPr>
            <a:spLocks noGrp="1"/>
          </p:cNvSpPr>
          <p:nvPr>
            <p:ph type="sldNum" sz="quarter" idx="5"/>
          </p:nvPr>
        </p:nvSpPr>
        <p:spPr/>
        <p:txBody>
          <a:bodyPr/>
          <a:lstStyle/>
          <a:p>
            <a:fld id="{D297EBD8-0324-444C-9F85-F045D7A952E0}" type="slidenum">
              <a:rPr lang="fr-FR" smtClean="0"/>
              <a:t>10</a:t>
            </a:fld>
            <a:endParaRPr lang="fr-FR"/>
          </a:p>
        </p:txBody>
      </p:sp>
    </p:spTree>
    <p:extLst>
      <p:ext uri="{BB962C8B-B14F-4D97-AF65-F5344CB8AC3E}">
        <p14:creationId xmlns:p14="http://schemas.microsoft.com/office/powerpoint/2010/main" val="116122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micro-onduleur se connecte à un ou deux modules selon les modèles. Il est généralement utilisé pour les installations de 100 </a:t>
            </a:r>
            <a:r>
              <a:rPr lang="fr-FR" dirty="0" err="1"/>
              <a:t>Wc</a:t>
            </a:r>
            <a:r>
              <a:rPr lang="fr-FR" dirty="0"/>
              <a:t> à 10 kWc.</a:t>
            </a:r>
          </a:p>
          <a:p>
            <a:r>
              <a:rPr lang="fr-FR" dirty="0"/>
              <a:t>-------------------------------------------</a:t>
            </a:r>
          </a:p>
          <a:p>
            <a:r>
              <a:rPr lang="fr-FR" dirty="0"/>
              <a:t>L'onduleur peut avoir plusieurs entrées et donc se connecter à plusieurs de modules. Il permet la gestion indépendante de la puissance de chaque string. Chaque générateur photovoltaïque peut comporter plusieurs onduleurs strings. Ainsi, Il est généralement utilisé pour les installations de 1kWc à 100kWc</a:t>
            </a:r>
          </a:p>
          <a:p>
            <a:r>
              <a:rPr lang="fr-FR" dirty="0"/>
              <a:t>---------------------------------------------------------------------------</a:t>
            </a:r>
          </a:p>
          <a:p>
            <a:r>
              <a:rPr lang="fr-FR" dirty="0"/>
              <a:t>L'onduleur central se connecte à plusieurs centaines modules en série. De la faite de cette solution centralisée, le coût aux </a:t>
            </a:r>
            <a:r>
              <a:rPr lang="fr-FR" dirty="0" err="1"/>
              <a:t>Wc</a:t>
            </a:r>
            <a:r>
              <a:rPr lang="fr-FR" dirty="0"/>
              <a:t> de l'installation est réduite et la maintenance est facilité grâce à des moyens de supervision adaptés. Aussi, dans le cas de grosse centrale photovoltaïque, la gestion du réseau est simplifiée. L'onduleur central est généralement utilisé pour les installations supérieures à 100kWc.</a:t>
            </a:r>
          </a:p>
        </p:txBody>
      </p:sp>
      <p:sp>
        <p:nvSpPr>
          <p:cNvPr id="4" name="Slide Number Placeholder 3">
            <a:extLst>
              <a:ext uri="{FF2B5EF4-FFF2-40B4-BE49-F238E27FC236}">
                <a16:creationId xmlns:a16="http://schemas.microsoft.com/office/drawing/2014/main" id="{1BFA31BF-201F-4051-9423-434F0C6B3CB1}"/>
              </a:ext>
            </a:extLst>
          </p:cNvPr>
          <p:cNvSpPr>
            <a:spLocks noGrp="1"/>
          </p:cNvSpPr>
          <p:nvPr>
            <p:ph type="sldNum" sz="quarter" idx="5"/>
          </p:nvPr>
        </p:nvSpPr>
        <p:spPr/>
        <p:txBody>
          <a:bodyPr/>
          <a:lstStyle/>
          <a:p>
            <a:fld id="{D297EBD8-0324-444C-9F85-F045D7A952E0}" type="slidenum">
              <a:rPr lang="fr-FR" smtClean="0"/>
              <a:t>11</a:t>
            </a:fld>
            <a:endParaRPr lang="fr-FR"/>
          </a:p>
        </p:txBody>
      </p:sp>
    </p:spTree>
    <p:extLst>
      <p:ext uri="{BB962C8B-B14F-4D97-AF65-F5344CB8AC3E}">
        <p14:creationId xmlns:p14="http://schemas.microsoft.com/office/powerpoint/2010/main" val="375182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Low" rtl="0">
              <a:lnSpc>
                <a:spcPct val="115000"/>
              </a:lnSpc>
              <a:buFont typeface="Wingdings" panose="05000000000000000000" pitchFamily="2" charset="2"/>
              <a:buChar char=""/>
            </a:pPr>
            <a:r>
              <a:rPr lang="fr-FR" sz="1800" dirty="0">
                <a:effectLst/>
                <a:latin typeface="Times New Roman" panose="02020603050405020304" pitchFamily="18" charset="0"/>
                <a:ea typeface="Calibri" panose="020F0502020204030204" pitchFamily="34" charset="0"/>
                <a:cs typeface="Arial" panose="020B0604020202020204" pitchFamily="34" charset="0"/>
              </a:rPr>
              <a:t>Voyants d’alerte de dépassement d’une tension supérieure de sortie prédéfinie.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800" dirty="0">
                <a:effectLst/>
                <a:latin typeface="Times New Roman" panose="02020603050405020304" pitchFamily="18" charset="0"/>
                <a:ea typeface="Calibri" panose="020F0502020204030204" pitchFamily="34" charset="0"/>
                <a:cs typeface="Arial" panose="020B0604020202020204" pitchFamily="34" charset="0"/>
              </a:rPr>
              <a:t>Voyants indiquant un sectionnement suite au passage sous une certaine tension de sortie.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800" dirty="0">
                <a:effectLst/>
                <a:latin typeface="Times New Roman" panose="02020603050405020304" pitchFamily="18" charset="0"/>
                <a:ea typeface="Calibri" panose="020F0502020204030204" pitchFamily="34" charset="0"/>
                <a:cs typeface="Arial" panose="020B0604020202020204" pitchFamily="34" charset="0"/>
              </a:rPr>
              <a:t>Tension de batterie faible.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800" dirty="0">
                <a:effectLst/>
                <a:latin typeface="Times New Roman" panose="02020603050405020304" pitchFamily="18" charset="0"/>
                <a:ea typeface="Calibri" panose="020F0502020204030204" pitchFamily="34" charset="0"/>
                <a:cs typeface="Arial" panose="020B0604020202020204" pitchFamily="34" charset="0"/>
              </a:rPr>
              <a:t>Défaillance du régulateur de charge.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800" dirty="0">
                <a:effectLst/>
                <a:latin typeface="Times New Roman" panose="02020603050405020304" pitchFamily="18" charset="0"/>
                <a:ea typeface="Calibri" panose="020F0502020204030204" pitchFamily="34" charset="0"/>
                <a:cs typeface="Arial" panose="020B0604020202020204" pitchFamily="34" charset="0"/>
              </a:rPr>
              <a:t>Fonctionnement normal.</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buFont typeface="Wingdings" panose="05000000000000000000" pitchFamily="2" charset="2"/>
              <a:buChar char=""/>
            </a:pPr>
            <a:r>
              <a:rPr lang="fr-FR" sz="1800" dirty="0">
                <a:effectLst/>
                <a:latin typeface="Times New Roman" panose="02020603050405020304" pitchFamily="18" charset="0"/>
                <a:ea typeface="Calibri" panose="020F0502020204030204" pitchFamily="34" charset="0"/>
                <a:cs typeface="Arial" panose="020B0604020202020204" pitchFamily="34" charset="0"/>
              </a:rPr>
              <a:t>Voltmètre de sortie.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15000"/>
              </a:lnSpc>
              <a:spcAft>
                <a:spcPts val="800"/>
              </a:spcAft>
              <a:buFont typeface="Wingdings" panose="05000000000000000000" pitchFamily="2" charset="2"/>
              <a:buChar char=""/>
            </a:pPr>
            <a:r>
              <a:rPr lang="fr-FR" sz="1800" dirty="0">
                <a:effectLst/>
                <a:latin typeface="Times New Roman" panose="02020603050405020304" pitchFamily="18" charset="0"/>
                <a:ea typeface="WingdingsOOEnc"/>
                <a:cs typeface="Arial" panose="020B0604020202020204" pitchFamily="34" charset="0"/>
              </a:rPr>
              <a:t>Ampèremètre de sortie.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15000"/>
              </a:lnSpc>
              <a:spcAft>
                <a:spcPts val="80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a:p>
            <a:pPr algn="justLow">
              <a:lnSpc>
                <a:spcPct val="115000"/>
              </a:lnSpc>
              <a:spcAft>
                <a:spcPts val="800"/>
              </a:spcAft>
            </a:pPr>
            <a:r>
              <a:rPr lang="fr-FR" sz="1800" b="1" dirty="0">
                <a:effectLst/>
                <a:latin typeface="Times New Roman" panose="02020603050405020304" pitchFamily="18" charset="0"/>
                <a:ea typeface="Calibri" panose="020F0502020204030204" pitchFamily="34" charset="0"/>
              </a:rPr>
              <a:t>T</a:t>
            </a:r>
            <a:r>
              <a:rPr lang="fr-FR" sz="1800" dirty="0">
                <a:effectLst/>
                <a:latin typeface="Times New Roman" panose="02020603050405020304" pitchFamily="18" charset="0"/>
                <a:ea typeface="Calibri" panose="020F0502020204030204" pitchFamily="34" charset="0"/>
              </a:rPr>
              <a:t>ous les câbles d’interconnexion seront des conducteurs de cuivre torsadés 600 / 1.000V armés de fil d’acier, à isolation XLPE et à gaine interne et externe de PVC (de type ignifuge conformément à la norme CEI 60332, partie 3, catégorie C).</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D297EBD8-0324-444C-9F85-F045D7A952E0}" type="slidenum">
              <a:rPr lang="fr-FR" smtClean="0"/>
              <a:t>12</a:t>
            </a:fld>
            <a:endParaRPr lang="fr-FR"/>
          </a:p>
        </p:txBody>
      </p:sp>
    </p:spTree>
    <p:extLst>
      <p:ext uri="{BB962C8B-B14F-4D97-AF65-F5344CB8AC3E}">
        <p14:creationId xmlns:p14="http://schemas.microsoft.com/office/powerpoint/2010/main" val="102446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unités d’alimentation solaire seront installées en zone non dangereuse.</a:t>
            </a:r>
          </a:p>
          <a:p>
            <a:r>
              <a:rPr lang="fr-FR" dirty="0"/>
              <a:t>---------------------------------------------------------------------------</a:t>
            </a:r>
          </a:p>
          <a:p>
            <a:r>
              <a:rPr lang="fr-FR" dirty="0"/>
              <a:t>Les unités d’alimentation solaire fourniront une tension de sortie de 12 V à 110v CC et le service nominal sera établi sur base des exigences d’alimentation et de la durée de chaque charge reprise dans la liste des charges électriques.</a:t>
            </a:r>
          </a:p>
        </p:txBody>
      </p:sp>
      <p:sp>
        <p:nvSpPr>
          <p:cNvPr id="4" name="Slide Number Placeholder 3">
            <a:extLst>
              <a:ext uri="{FF2B5EF4-FFF2-40B4-BE49-F238E27FC236}">
                <a16:creationId xmlns:a16="http://schemas.microsoft.com/office/drawing/2014/main" id="{90EF6DF1-F6FE-4011-80AE-44D2659E5642}"/>
              </a:ext>
            </a:extLst>
          </p:cNvPr>
          <p:cNvSpPr>
            <a:spLocks noGrp="1"/>
          </p:cNvSpPr>
          <p:nvPr>
            <p:ph type="sldNum" sz="quarter" idx="5"/>
          </p:nvPr>
        </p:nvSpPr>
        <p:spPr/>
        <p:txBody>
          <a:bodyPr/>
          <a:lstStyle/>
          <a:p>
            <a:fld id="{D297EBD8-0324-444C-9F85-F045D7A952E0}" type="slidenum">
              <a:rPr lang="fr-FR" smtClean="0"/>
              <a:t>13</a:t>
            </a:fld>
            <a:endParaRPr lang="fr-FR"/>
          </a:p>
        </p:txBody>
      </p:sp>
    </p:spTree>
    <p:extLst>
      <p:ext uri="{BB962C8B-B14F-4D97-AF65-F5344CB8AC3E}">
        <p14:creationId xmlns:p14="http://schemas.microsoft.com/office/powerpoint/2010/main" val="336892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FF20A-9B75-44A4-AA61-75F81281B2A0}"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5C4C30-F21A-4166-8D9A-398094354AE2}"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2592AC-DA6C-4586-8DD3-E473632C064F}"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549020-538A-4A61-90DE-9FB20D098457}"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4A595C-4130-49C0-A181-AA138265EF3E}"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D1BA52-F50B-402C-8BF7-A315C50478F0}" type="datetime1">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FA0FA0-6603-42F2-B87D-94FBD7011462}" type="datetime1">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36A6F-38BE-4D4C-820A-EE5C8E4C937F}"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B81D2-4C04-426F-8F70-B5980CA4B1A2}"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1BC7A-55B0-4695-A2F6-7EEC498ED872}"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4EA11-7D1F-4339-AA4A-01DBFE821DE0}"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a:lvl1p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F85F8-6937-42C9-B222-BF00A5202A49}"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E8DF9D-2AF8-482D-9888-681F452092EB}" type="datetime1">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E4A406-33D7-4884-AFFA-09CCE2C55848}" type="datetime1">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DCD7377-8AFB-4343-9241-B4FBBAFB815F}" type="datetime1">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BF4B4-F152-47C1-A3D6-6B53C6862BE9}"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0275A-E97C-43D8-AFAC-766730F8E852}"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431075" y="156753"/>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A671E7F-BB00-4034-87F3-1C5FED75D9AD}" type="datetime1">
              <a:rPr lang="en-US" smtClean="0"/>
              <a:t>12/8/2020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896118" y="6220414"/>
            <a:ext cx="764215" cy="365125"/>
          </a:xfrm>
          <a:prstGeom prst="rect">
            <a:avLst/>
          </a:prstGeom>
        </p:spPr>
        <p:txBody>
          <a:bodyPr vert="horz" lIns="91440" tIns="45720" rIns="91440" bIns="45720" rtlCol="0" anchor="ctr"/>
          <a:lstStyle>
            <a:lvl1pPr algn="r">
              <a:defRPr sz="1800" b="1">
                <a:solidFill>
                  <a:srgbClr val="FF0000"/>
                </a:solidFill>
                <a:latin typeface="Times New Roman" panose="02020603050405020304" pitchFamily="18" charset="0"/>
                <a:cs typeface="Times New Roman" panose="02020603050405020304" pitchFamily="18" charset="0"/>
              </a:defRPr>
            </a:lvl1pPr>
          </a:lstStyle>
          <a:p>
            <a:r>
              <a:rPr lang="en-US" dirty="0"/>
              <a:t>‹N°›</a:t>
            </a:r>
            <a:endParaRPr lang="en-US" b="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comments" Target="../comments/comment6.xml"/><Relationship Id="rId4" Type="http://schemas.openxmlformats.org/officeDocument/2006/relationships/image" Target="../media/image19.jpg"/><Relationship Id="rId9"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omments" Target="../comments/comment1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omments" Target="../comments/comment15.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omments" Target="../comments/comment1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omments" Target="../comments/comment18.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19.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20.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omments" Target="../comments/comment21.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omments" Target="../comments/comment2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trinasolar.com/HtmlData/downloads/us/US_DuoMax_PEG14_Datasheet.pdf" TargetMode="External"/><Relationship Id="rId3" Type="http://schemas.openxmlformats.org/officeDocument/2006/relationships/hyperlink" Target="https://www.solarelectricsupply.com/solar-panels/kyocera/kyocera-kd145-sx-ufu-class-1-division-2-solar-panel" TargetMode="External"/><Relationship Id="rId7" Type="http://schemas.openxmlformats.org/officeDocument/2006/relationships/hyperlink" Target="https://www.solaris-store.com/2025-onduleur-chargeur-victron-quattro-48-15000va-200-100-100.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french.alibaba.com/product-detail/mppt-solar-panel-charge-controller-240v-30a-50a-60a-80a-with-factory-price-614324748.html?spm=a2700.galleryofferlist.0.0.cfbe46e6JdsBVG" TargetMode="External"/><Relationship Id="rId11" Type="http://schemas.openxmlformats.org/officeDocument/2006/relationships/hyperlink" Target="https://www.homerenergy.com/products/pro/index.html" TargetMode="External"/><Relationship Id="rId5" Type="http://schemas.openxmlformats.org/officeDocument/2006/relationships/hyperlink" Target="https://french.alibaba.com/product-detail/high-quality-48v-200a-300a-mppt-solar-charge-controller-price-for-solar-mppt-power-system%2060738381748.html?spm=a2700.8699010.normalList.46.91c951684jQZYP" TargetMode="External"/><Relationship Id="rId10" Type="http://schemas.openxmlformats.org/officeDocument/2006/relationships/hyperlink" Target="https://www.rncan.gc.ca/cartes-outils-publications/outils/logiciels-danalyse-de-donnees-ou/retscreen/7466" TargetMode="External"/><Relationship Id="rId4" Type="http://schemas.openxmlformats.org/officeDocument/2006/relationships/hyperlink" Target="https://ironedison.com/48-volt-lithium-battery-for-solar" TargetMode="External"/><Relationship Id="rId9" Type="http://schemas.openxmlformats.org/officeDocument/2006/relationships/hyperlink" Target="https://ironedison.com/images/products/Lithium/Iron%20Edison%20-%20Customer%20Price%20Sheet%20-%20Lithium%20Iron%20%28LiFePO4%29.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2AE4-FD6D-4709-AF63-9C5F73C41EAF}"/>
              </a:ext>
            </a:extLst>
          </p:cNvPr>
          <p:cNvSpPr>
            <a:spLocks noGrp="1"/>
          </p:cNvSpPr>
          <p:nvPr>
            <p:ph type="ctrTitle"/>
          </p:nvPr>
        </p:nvSpPr>
        <p:spPr>
          <a:xfrm>
            <a:off x="414349" y="3026321"/>
            <a:ext cx="11002779" cy="1646302"/>
          </a:xfrm>
        </p:spPr>
        <p:txBody>
          <a:bodyPr>
            <a:noAutofit/>
          </a:bodyPr>
          <a:lstStyle/>
          <a:p>
            <a:pPr algn="ctr"/>
            <a:r>
              <a:rPr lang="fr-FR" sz="3000" b="1" dirty="0">
                <a:solidFill>
                  <a:schemeClr val="accent1"/>
                </a:solidFill>
                <a:effectLst/>
                <a:latin typeface="Times New Roman" panose="02020603050405020304" pitchFamily="18" charset="0"/>
                <a:ea typeface="Times New Roman" panose="02020603050405020304" pitchFamily="18" charset="0"/>
              </a:rPr>
              <a:t>Dimensionnement d’une station de production d’énergie électrique à base de photovoltaïque pour alimenter un village</a:t>
            </a:r>
            <a:br>
              <a:rPr lang="fr-FR" sz="3000" dirty="0">
                <a:solidFill>
                  <a:schemeClr val="accent1"/>
                </a:solidFill>
                <a:effectLst/>
                <a:latin typeface="Times New Roman" panose="02020603050405020304" pitchFamily="18" charset="0"/>
                <a:ea typeface="Times New Roman" panose="02020603050405020304" pitchFamily="18" charset="0"/>
              </a:rPr>
            </a:br>
            <a:endParaRPr lang="fr-FR" sz="3000" dirty="0">
              <a:solidFill>
                <a:schemeClr val="accent1"/>
              </a:solidFill>
            </a:endParaRPr>
          </a:p>
        </p:txBody>
      </p:sp>
      <p:sp>
        <p:nvSpPr>
          <p:cNvPr id="5" name="TextBox 4">
            <a:extLst>
              <a:ext uri="{FF2B5EF4-FFF2-40B4-BE49-F238E27FC236}">
                <a16:creationId xmlns:a16="http://schemas.microsoft.com/office/drawing/2014/main" id="{EC4EE08F-9620-4E1C-98B7-55C58E5F7A34}"/>
              </a:ext>
            </a:extLst>
          </p:cNvPr>
          <p:cNvSpPr txBox="1"/>
          <p:nvPr/>
        </p:nvSpPr>
        <p:spPr>
          <a:xfrm>
            <a:off x="2864425" y="262226"/>
            <a:ext cx="6102626" cy="369332"/>
          </a:xfrm>
          <a:prstGeom prst="rect">
            <a:avLst/>
          </a:prstGeom>
          <a:noFill/>
        </p:spPr>
        <p:txBody>
          <a:bodyPr wrap="square">
            <a:spAutoFit/>
          </a:bodyPr>
          <a:lstStyle/>
          <a:p>
            <a:pPr marL="0" indent="0" algn="ctr">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République Algérienne Démocratique et Populaire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3D98C3E-2C53-460D-8A61-A8B833A15117}"/>
              </a:ext>
            </a:extLst>
          </p:cNvPr>
          <p:cNvSpPr txBox="1"/>
          <p:nvPr/>
        </p:nvSpPr>
        <p:spPr>
          <a:xfrm>
            <a:off x="2864425" y="438220"/>
            <a:ext cx="6102626" cy="923330"/>
          </a:xfrm>
          <a:prstGeom prst="rect">
            <a:avLst/>
          </a:prstGeom>
          <a:noFill/>
        </p:spPr>
        <p:txBody>
          <a:bodyPr wrap="square">
            <a:spAutoFit/>
          </a:bodyPr>
          <a:lstStyle/>
          <a:p>
            <a:pPr algn="ct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br>
              <a:rPr lang="fr-FR" sz="1800" dirty="0">
                <a:effectLst/>
                <a:latin typeface="Calibri" panose="020F0502020204030204" pitchFamily="34" charset="0"/>
                <a:ea typeface="Calibri" panose="020F0502020204030204" pitchFamily="34" charset="0"/>
                <a:cs typeface="Arial" panose="020B0604020202020204" pitchFamily="34" charset="0"/>
              </a:rPr>
            </a:br>
            <a:r>
              <a:rPr lang="fr-FR" sz="1800" b="1" dirty="0">
                <a:effectLst/>
                <a:latin typeface="Times New Roman" panose="02020603050405020304" pitchFamily="18" charset="0"/>
                <a:ea typeface="Calibri" panose="020F0502020204030204" pitchFamily="34" charset="0"/>
                <a:cs typeface="Arial" panose="020B0604020202020204" pitchFamily="34" charset="0"/>
              </a:rPr>
              <a:t>Ministère de l’Enseignement Supérieur et de la Recherche</a:t>
            </a:r>
            <a:br>
              <a:rPr lang="fr-FR" sz="1800" dirty="0">
                <a:effectLst/>
                <a:latin typeface="Calibri" panose="020F0502020204030204" pitchFamily="34" charset="0"/>
                <a:ea typeface="Calibri" panose="020F0502020204030204" pitchFamily="34" charset="0"/>
                <a:cs typeface="Arial" panose="020B0604020202020204" pitchFamily="34" charset="0"/>
              </a:rPr>
            </a:br>
            <a:r>
              <a:rPr lang="fr-FR" sz="1800" b="1" dirty="0">
                <a:effectLst/>
                <a:latin typeface="Times New Roman" panose="02020603050405020304" pitchFamily="18" charset="0"/>
                <a:ea typeface="Calibri" panose="020F0502020204030204" pitchFamily="34" charset="0"/>
                <a:cs typeface="Arial" panose="020B0604020202020204" pitchFamily="34" charset="0"/>
              </a:rPr>
              <a:t>Institut de Maintenance et de Sécurité Industrielle</a:t>
            </a:r>
            <a:endParaRPr lang="fr-FR" dirty="0"/>
          </a:p>
        </p:txBody>
      </p:sp>
      <p:sp>
        <p:nvSpPr>
          <p:cNvPr id="9" name="TextBox 8">
            <a:extLst>
              <a:ext uri="{FF2B5EF4-FFF2-40B4-BE49-F238E27FC236}">
                <a16:creationId xmlns:a16="http://schemas.microsoft.com/office/drawing/2014/main" id="{BFD43869-473C-4EEB-83C9-DE73237B2D1F}"/>
              </a:ext>
            </a:extLst>
          </p:cNvPr>
          <p:cNvSpPr txBox="1"/>
          <p:nvPr/>
        </p:nvSpPr>
        <p:spPr>
          <a:xfrm>
            <a:off x="2864425" y="1759932"/>
            <a:ext cx="6102626" cy="646331"/>
          </a:xfrm>
          <a:prstGeom prst="rect">
            <a:avLst/>
          </a:prstGeom>
          <a:noFill/>
        </p:spPr>
        <p:txBody>
          <a:bodyPr wrap="square">
            <a:spAutoFit/>
          </a:bodyPr>
          <a:lstStyle/>
          <a:p>
            <a:pPr marL="0" indent="0" algn="ctr">
              <a:buNone/>
            </a:pPr>
            <a:r>
              <a:rPr lang="fr-FR" sz="1800" b="1" u="sng" dirty="0">
                <a:effectLst/>
                <a:latin typeface="Calibri" panose="020F0502020204030204" pitchFamily="34" charset="0"/>
                <a:ea typeface="Calibri" panose="020F0502020204030204" pitchFamily="34" charset="0"/>
                <a:cs typeface="Arial" panose="020B0604020202020204" pitchFamily="34" charset="0"/>
              </a:rPr>
              <a:t>Spécialité :</a:t>
            </a:r>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Ingénierie de la maintenance en instrumentation </a:t>
            </a:r>
          </a:p>
          <a:p>
            <a:pPr marL="0" indent="0" algn="ctr">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MASTER 2 </a:t>
            </a:r>
          </a:p>
        </p:txBody>
      </p:sp>
      <p:pic>
        <p:nvPicPr>
          <p:cNvPr id="11" name="Picture 10">
            <a:extLst>
              <a:ext uri="{FF2B5EF4-FFF2-40B4-BE49-F238E27FC236}">
                <a16:creationId xmlns:a16="http://schemas.microsoft.com/office/drawing/2014/main" id="{D59E3170-9571-4870-A589-FFE0752A99FB}"/>
              </a:ext>
            </a:extLst>
          </p:cNvPr>
          <p:cNvPicPr>
            <a:picLocks noChangeAspect="1"/>
          </p:cNvPicPr>
          <p:nvPr/>
        </p:nvPicPr>
        <p:blipFill>
          <a:blip r:embed="rId3"/>
          <a:stretch>
            <a:fillRect/>
          </a:stretch>
        </p:blipFill>
        <p:spPr>
          <a:xfrm>
            <a:off x="176568" y="226151"/>
            <a:ext cx="2162654" cy="1944342"/>
          </a:xfrm>
          <a:prstGeom prst="rect">
            <a:avLst/>
          </a:prstGeom>
        </p:spPr>
      </p:pic>
      <p:pic>
        <p:nvPicPr>
          <p:cNvPr id="13" name="Picture 12">
            <a:extLst>
              <a:ext uri="{FF2B5EF4-FFF2-40B4-BE49-F238E27FC236}">
                <a16:creationId xmlns:a16="http://schemas.microsoft.com/office/drawing/2014/main" id="{DA162FB0-F62F-4B96-A3C0-A98B26851A4B}"/>
              </a:ext>
            </a:extLst>
          </p:cNvPr>
          <p:cNvPicPr>
            <a:picLocks noChangeAspect="1"/>
          </p:cNvPicPr>
          <p:nvPr/>
        </p:nvPicPr>
        <p:blipFill>
          <a:blip r:embed="rId4"/>
          <a:stretch>
            <a:fillRect/>
          </a:stretch>
        </p:blipFill>
        <p:spPr>
          <a:xfrm>
            <a:off x="9274003" y="226151"/>
            <a:ext cx="2143125" cy="1944342"/>
          </a:xfrm>
          <a:prstGeom prst="rect">
            <a:avLst/>
          </a:prstGeom>
        </p:spPr>
      </p:pic>
      <p:sp>
        <p:nvSpPr>
          <p:cNvPr id="15" name="TextBox 14">
            <a:extLst>
              <a:ext uri="{FF2B5EF4-FFF2-40B4-BE49-F238E27FC236}">
                <a16:creationId xmlns:a16="http://schemas.microsoft.com/office/drawing/2014/main" id="{DDA39360-01E1-4AC3-907F-4286C87ACE43}"/>
              </a:ext>
            </a:extLst>
          </p:cNvPr>
          <p:cNvSpPr txBox="1"/>
          <p:nvPr/>
        </p:nvSpPr>
        <p:spPr>
          <a:xfrm>
            <a:off x="396978" y="4816029"/>
            <a:ext cx="2898914" cy="767711"/>
          </a:xfrm>
          <a:prstGeom prst="rect">
            <a:avLst/>
          </a:prstGeom>
          <a:noFill/>
        </p:spPr>
        <p:txBody>
          <a:bodyPr wrap="square">
            <a:spAutoFit/>
          </a:bodyPr>
          <a:lstStyle/>
          <a:p>
            <a:pPr marL="0" indent="0">
              <a:lnSpc>
                <a:spcPct val="107000"/>
              </a:lnSpc>
              <a:spcAft>
                <a:spcPts val="800"/>
              </a:spcAft>
              <a:buNone/>
            </a:pPr>
            <a:r>
              <a:rPr lang="fr-FR" sz="1800" b="1" u="sng" dirty="0">
                <a:effectLst/>
                <a:latin typeface="Times New Roman" panose="02020603050405020304" pitchFamily="18" charset="0"/>
                <a:ea typeface="Calibri" panose="020F0502020204030204" pitchFamily="34" charset="0"/>
                <a:cs typeface="Times New Roman" panose="02020603050405020304" pitchFamily="18" charset="0"/>
              </a:rPr>
              <a:t>Présentée</a:t>
            </a:r>
            <a:r>
              <a:rPr lang="fr-FR" b="1" u="sng" dirty="0">
                <a:latin typeface="Times New Roman" panose="02020603050405020304" pitchFamily="18" charset="0"/>
                <a:ea typeface="Calibri" panose="020F0502020204030204" pitchFamily="34" charset="0"/>
                <a:cs typeface="Times New Roman" panose="02020603050405020304" pitchFamily="18" charset="0"/>
              </a:rPr>
              <a:t> </a:t>
            </a:r>
            <a:r>
              <a:rPr lang="fr-FR" sz="1800" b="1" u="sng" dirty="0">
                <a:effectLst/>
                <a:latin typeface="Times New Roman" panose="02020603050405020304" pitchFamily="18" charset="0"/>
                <a:ea typeface="Calibri" panose="020F0502020204030204" pitchFamily="34" charset="0"/>
                <a:cs typeface="Times New Roman" panose="02020603050405020304" pitchFamily="18" charset="0"/>
              </a:rPr>
              <a:t>par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latin typeface="Times New Roman" panose="02020603050405020304" pitchFamily="18" charset="0"/>
                <a:ea typeface="Calibri" panose="020F0502020204030204" pitchFamily="34" charset="0"/>
                <a:cs typeface="Times New Roman" panose="02020603050405020304" pitchFamily="18" charset="0"/>
              </a:rPr>
              <a:t>MOKHFI Walid</a:t>
            </a:r>
          </a:p>
        </p:txBody>
      </p:sp>
      <p:sp>
        <p:nvSpPr>
          <p:cNvPr id="17" name="TextBox 16">
            <a:extLst>
              <a:ext uri="{FF2B5EF4-FFF2-40B4-BE49-F238E27FC236}">
                <a16:creationId xmlns:a16="http://schemas.microsoft.com/office/drawing/2014/main" id="{00DADADA-9606-4FD2-A37F-BCF9AF636197}"/>
              </a:ext>
            </a:extLst>
          </p:cNvPr>
          <p:cNvSpPr txBox="1"/>
          <p:nvPr/>
        </p:nvSpPr>
        <p:spPr>
          <a:xfrm>
            <a:off x="396978" y="5727146"/>
            <a:ext cx="4572001" cy="1565621"/>
          </a:xfrm>
          <a:prstGeom prst="rect">
            <a:avLst/>
          </a:prstGeom>
          <a:noFill/>
        </p:spPr>
        <p:txBody>
          <a:bodyPr wrap="square">
            <a:spAutoFit/>
          </a:bodyPr>
          <a:lstStyle/>
          <a:p>
            <a:pPr marL="0" indent="0">
              <a:lnSpc>
                <a:spcPct val="107000"/>
              </a:lnSpc>
              <a:spcAft>
                <a:spcPts val="800"/>
              </a:spcAft>
              <a:buNone/>
            </a:pPr>
            <a:r>
              <a:rPr lang="fr-FR" b="1" u="sng" dirty="0">
                <a:latin typeface="Times New Roman" panose="02020603050405020304" pitchFamily="18" charset="0"/>
                <a:ea typeface="Calibri" panose="020F0502020204030204" pitchFamily="34" charset="0"/>
                <a:cs typeface="Times New Roman" panose="02020603050405020304" pitchFamily="18" charset="0"/>
              </a:rPr>
              <a:t>Soutenue devant </a:t>
            </a:r>
            <a:r>
              <a:rPr lang="fr-FR" sz="1800" b="1" u="sng"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fr-FR" b="1" dirty="0">
                <a:latin typeface="Times New Roman" panose="02020603050405020304" pitchFamily="18" charset="0"/>
                <a:ea typeface="Calibri" panose="020F0502020204030204" pitchFamily="34" charset="0"/>
                <a:cs typeface="Times New Roman" panose="02020603050405020304" pitchFamily="18" charset="0"/>
              </a:rPr>
              <a:t>Encadreur :</a:t>
            </a:r>
            <a:r>
              <a:rPr lang="ar-DZ" b="1" dirty="0">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Mr. Benarbia Taha</a:t>
            </a:r>
            <a:endParaRPr lang="fr-FR"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0166C24-0E9B-4BB4-A207-4389F0619EB0}"/>
              </a:ext>
            </a:extLst>
          </p:cNvPr>
          <p:cNvSpPr txBox="1"/>
          <p:nvPr/>
        </p:nvSpPr>
        <p:spPr>
          <a:xfrm>
            <a:off x="3017901" y="1352878"/>
            <a:ext cx="6102626" cy="369332"/>
          </a:xfrm>
          <a:prstGeom prst="rect">
            <a:avLst/>
          </a:prstGeom>
          <a:noFill/>
        </p:spPr>
        <p:txBody>
          <a:bodyPr wrap="square">
            <a:spAutoFit/>
          </a:bodyPr>
          <a:lstStyle/>
          <a:p>
            <a:r>
              <a:rPr lang="fr-FR" sz="1800" b="1" dirty="0">
                <a:solidFill>
                  <a:srgbClr val="000000"/>
                </a:solidFill>
                <a:effectLst/>
                <a:latin typeface="Times New Roman" panose="02020603050405020304" pitchFamily="18" charset="0"/>
                <a:ea typeface="Times New Roman" panose="02020603050405020304" pitchFamily="18" charset="0"/>
              </a:rPr>
              <a:t>  Filière :</a:t>
            </a:r>
            <a:r>
              <a:rPr lang="fr-FR" sz="1800" dirty="0">
                <a:solidFill>
                  <a:srgbClr val="000000"/>
                </a:solidFill>
                <a:effectLst/>
                <a:latin typeface="Times New Roman" panose="02020603050405020304" pitchFamily="18" charset="0"/>
                <a:ea typeface="Times New Roman" panose="02020603050405020304" pitchFamily="18" charset="0"/>
              </a:rPr>
              <a:t> Génie Industriel </a:t>
            </a:r>
            <a:endParaRPr lang="fr-FR" dirty="0"/>
          </a:p>
        </p:txBody>
      </p:sp>
      <p:sp>
        <p:nvSpPr>
          <p:cNvPr id="23" name="TextBox 22">
            <a:extLst>
              <a:ext uri="{FF2B5EF4-FFF2-40B4-BE49-F238E27FC236}">
                <a16:creationId xmlns:a16="http://schemas.microsoft.com/office/drawing/2014/main" id="{B58E1E24-BA1E-44C4-8891-4D32690E6619}"/>
              </a:ext>
            </a:extLst>
          </p:cNvPr>
          <p:cNvSpPr txBox="1"/>
          <p:nvPr/>
        </p:nvSpPr>
        <p:spPr>
          <a:xfrm>
            <a:off x="2818468" y="6488668"/>
            <a:ext cx="6102626" cy="369332"/>
          </a:xfrm>
          <a:prstGeom prst="rect">
            <a:avLst/>
          </a:prstGeom>
          <a:noFill/>
        </p:spPr>
        <p:txBody>
          <a:bodyPr wrap="square">
            <a:spAutoFit/>
          </a:bodyPr>
          <a:lstStyle/>
          <a:p>
            <a:pPr algn="ctr"/>
            <a:r>
              <a:rPr lang="fr-FR" sz="1800" b="1" dirty="0">
                <a:solidFill>
                  <a:srgbClr val="000000"/>
                </a:solidFill>
                <a:effectLst/>
                <a:latin typeface="Times New Roman" panose="02020603050405020304" pitchFamily="18" charset="0"/>
                <a:ea typeface="Times New Roman" panose="02020603050405020304" pitchFamily="18" charset="0"/>
              </a:rPr>
              <a:t>Année 2019/2020</a:t>
            </a:r>
            <a:endParaRPr lang="fr-FR"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2276934-D7A1-46A2-9809-2ED96988BE2F}"/>
              </a:ext>
            </a:extLst>
          </p:cNvPr>
          <p:cNvSpPr txBox="1"/>
          <p:nvPr/>
        </p:nvSpPr>
        <p:spPr>
          <a:xfrm>
            <a:off x="5638800" y="3131820"/>
            <a:ext cx="914400" cy="914400"/>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422515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F28E-315F-4961-80F6-661E51372B63}"/>
              </a:ext>
            </a:extLst>
          </p:cNvPr>
          <p:cNvSpPr>
            <a:spLocks noGrp="1"/>
          </p:cNvSpPr>
          <p:nvPr>
            <p:ph type="title"/>
          </p:nvPr>
        </p:nvSpPr>
        <p:spPr>
          <a:xfrm>
            <a:off x="912524" y="42407"/>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Les Composants du système photovoltaïque en site isole</a:t>
            </a:r>
            <a:endParaRPr lang="fr-FR" sz="3000" dirty="0"/>
          </a:p>
        </p:txBody>
      </p:sp>
      <p:pic>
        <p:nvPicPr>
          <p:cNvPr id="7" name="Content Placeholder 6">
            <a:extLst>
              <a:ext uri="{FF2B5EF4-FFF2-40B4-BE49-F238E27FC236}">
                <a16:creationId xmlns:a16="http://schemas.microsoft.com/office/drawing/2014/main" id="{E91E2744-F150-43F6-8C2F-2256996EE9D0}"/>
              </a:ext>
            </a:extLst>
          </p:cNvPr>
          <p:cNvPicPr>
            <a:picLocks noGrp="1" noChangeAspect="1"/>
          </p:cNvPicPr>
          <p:nvPr>
            <p:ph sz="quarter" idx="13"/>
          </p:nvPr>
        </p:nvPicPr>
        <p:blipFill>
          <a:blip r:embed="rId3"/>
          <a:stretch>
            <a:fillRect/>
          </a:stretch>
        </p:blipFill>
        <p:spPr>
          <a:xfrm>
            <a:off x="318541" y="4024235"/>
            <a:ext cx="3816488" cy="2210321"/>
          </a:xfrm>
        </p:spPr>
      </p:pic>
      <p:sp>
        <p:nvSpPr>
          <p:cNvPr id="5" name="TextBox 4">
            <a:extLst>
              <a:ext uri="{FF2B5EF4-FFF2-40B4-BE49-F238E27FC236}">
                <a16:creationId xmlns:a16="http://schemas.microsoft.com/office/drawing/2014/main" id="{E2330CEC-FF4F-4E59-B69A-43F346256DB9}"/>
              </a:ext>
            </a:extLst>
          </p:cNvPr>
          <p:cNvSpPr txBox="1"/>
          <p:nvPr/>
        </p:nvSpPr>
        <p:spPr>
          <a:xfrm>
            <a:off x="318540" y="2252947"/>
            <a:ext cx="6951689" cy="390684"/>
          </a:xfrm>
          <a:prstGeom prst="rect">
            <a:avLst/>
          </a:prstGeom>
          <a:noFill/>
        </p:spPr>
        <p:txBody>
          <a:bodyPr wrap="square">
            <a:spAutoFit/>
          </a:bodyPr>
          <a:lstStyle/>
          <a:p>
            <a:pPr marL="342900" indent="-342900">
              <a:lnSpc>
                <a:spcPct val="115000"/>
              </a:lnSpc>
              <a:buFont typeface="Wingdings" panose="05000000000000000000" pitchFamily="2" charset="2"/>
              <a:buChar char=""/>
            </a:pPr>
            <a:r>
              <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Régulateur de charge de batterie et contrôleur de tension.</a:t>
            </a:r>
            <a:endParaRPr lang="fr-FR" sz="18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F6339037-5C8E-43DE-A500-B3DE4424D7B6}"/>
              </a:ext>
            </a:extLst>
          </p:cNvPr>
          <p:cNvPicPr>
            <a:picLocks noChangeAspect="1"/>
          </p:cNvPicPr>
          <p:nvPr/>
        </p:nvPicPr>
        <p:blipFill>
          <a:blip r:embed="rId4"/>
          <a:stretch>
            <a:fillRect/>
          </a:stretch>
        </p:blipFill>
        <p:spPr>
          <a:xfrm>
            <a:off x="4831395" y="3872356"/>
            <a:ext cx="2857500" cy="2362200"/>
          </a:xfrm>
          <a:prstGeom prst="rect">
            <a:avLst/>
          </a:prstGeom>
        </p:spPr>
      </p:pic>
      <p:pic>
        <p:nvPicPr>
          <p:cNvPr id="11" name="Picture 10">
            <a:extLst>
              <a:ext uri="{FF2B5EF4-FFF2-40B4-BE49-F238E27FC236}">
                <a16:creationId xmlns:a16="http://schemas.microsoft.com/office/drawing/2014/main" id="{3DB85D2C-DA05-4DBC-8633-FF57B4EA283E}"/>
              </a:ext>
            </a:extLst>
          </p:cNvPr>
          <p:cNvPicPr>
            <a:picLocks noChangeAspect="1"/>
          </p:cNvPicPr>
          <p:nvPr/>
        </p:nvPicPr>
        <p:blipFill>
          <a:blip r:embed="rId5"/>
          <a:stretch>
            <a:fillRect/>
          </a:stretch>
        </p:blipFill>
        <p:spPr>
          <a:xfrm>
            <a:off x="8080389" y="2283427"/>
            <a:ext cx="3958652" cy="3958652"/>
          </a:xfrm>
          <a:prstGeom prst="rect">
            <a:avLst/>
          </a:prstGeom>
        </p:spPr>
      </p:pic>
      <p:sp>
        <p:nvSpPr>
          <p:cNvPr id="13" name="TextBox 12">
            <a:extLst>
              <a:ext uri="{FF2B5EF4-FFF2-40B4-BE49-F238E27FC236}">
                <a16:creationId xmlns:a16="http://schemas.microsoft.com/office/drawing/2014/main" id="{8CF77453-E05D-4474-8A0E-B483FBFBA358}"/>
              </a:ext>
            </a:extLst>
          </p:cNvPr>
          <p:cNvSpPr txBox="1"/>
          <p:nvPr/>
        </p:nvSpPr>
        <p:spPr>
          <a:xfrm>
            <a:off x="912524" y="2782669"/>
            <a:ext cx="6093500" cy="646331"/>
          </a:xfrm>
          <a:prstGeom prst="rect">
            <a:avLst/>
          </a:prstGeom>
          <a:noFill/>
        </p:spPr>
        <p:txBody>
          <a:bodyPr wrap="square">
            <a:spAutoFit/>
          </a:bodyPr>
          <a:lstStyle/>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Régulateur PWM        </a:t>
            </a:r>
          </a:p>
          <a:p>
            <a:pPr marL="285750" indent="-2857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Régulateur MPPT</a:t>
            </a:r>
          </a:p>
        </p:txBody>
      </p:sp>
      <p:sp>
        <p:nvSpPr>
          <p:cNvPr id="3" name="Slide Number Placeholder 2">
            <a:extLst>
              <a:ext uri="{FF2B5EF4-FFF2-40B4-BE49-F238E27FC236}">
                <a16:creationId xmlns:a16="http://schemas.microsoft.com/office/drawing/2014/main" id="{1F03CBDD-FBBD-408B-83B7-C46BDA183A44}"/>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50405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722F-1F41-4EF8-B319-26ACAD9B3BA3}"/>
              </a:ext>
            </a:extLst>
          </p:cNvPr>
          <p:cNvSpPr>
            <a:spLocks noGrp="1"/>
          </p:cNvSpPr>
          <p:nvPr>
            <p:ph type="title"/>
          </p:nvPr>
        </p:nvSpPr>
        <p:spPr>
          <a:xfrm>
            <a:off x="913774"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Les Composants du système photovoltaïque en site isole</a:t>
            </a:r>
            <a:endParaRPr lang="fr-FR" sz="3000" dirty="0"/>
          </a:p>
        </p:txBody>
      </p:sp>
      <p:pic>
        <p:nvPicPr>
          <p:cNvPr id="7" name="Picture 6">
            <a:extLst>
              <a:ext uri="{FF2B5EF4-FFF2-40B4-BE49-F238E27FC236}">
                <a16:creationId xmlns:a16="http://schemas.microsoft.com/office/drawing/2014/main" id="{26FCF851-8AB0-4D22-AD68-920B1A26A4C7}"/>
              </a:ext>
            </a:extLst>
          </p:cNvPr>
          <p:cNvPicPr>
            <a:picLocks noChangeAspect="1"/>
          </p:cNvPicPr>
          <p:nvPr/>
        </p:nvPicPr>
        <p:blipFill>
          <a:blip r:embed="rId3"/>
          <a:stretch>
            <a:fillRect/>
          </a:stretch>
        </p:blipFill>
        <p:spPr>
          <a:xfrm>
            <a:off x="705945" y="3841415"/>
            <a:ext cx="2647199" cy="2520593"/>
          </a:xfrm>
          <a:prstGeom prst="rect">
            <a:avLst/>
          </a:prstGeom>
        </p:spPr>
      </p:pic>
      <p:sp>
        <p:nvSpPr>
          <p:cNvPr id="8" name="TextBox 7">
            <a:extLst>
              <a:ext uri="{FF2B5EF4-FFF2-40B4-BE49-F238E27FC236}">
                <a16:creationId xmlns:a16="http://schemas.microsoft.com/office/drawing/2014/main" id="{E256C3A5-8D79-4DB0-82A8-A20853BEA212}"/>
              </a:ext>
            </a:extLst>
          </p:cNvPr>
          <p:cNvSpPr txBox="1"/>
          <p:nvPr/>
        </p:nvSpPr>
        <p:spPr>
          <a:xfrm>
            <a:off x="399115" y="1519645"/>
            <a:ext cx="6951689" cy="390684"/>
          </a:xfrm>
          <a:prstGeom prst="rect">
            <a:avLst/>
          </a:prstGeom>
          <a:noFill/>
        </p:spPr>
        <p:txBody>
          <a:bodyPr wrap="square">
            <a:spAutoFit/>
          </a:bodyPr>
          <a:lstStyle/>
          <a:p>
            <a:pPr marL="342900" indent="-342900">
              <a:lnSpc>
                <a:spcPct val="115000"/>
              </a:lnSpc>
              <a:buFont typeface="Wingdings" panose="05000000000000000000" pitchFamily="2" charset="2"/>
              <a:buChar char=""/>
            </a:pPr>
            <a:r>
              <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Onduleur</a:t>
            </a:r>
            <a:endParaRPr lang="fr-FR" sz="18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A3171355-1B4A-448E-9170-CA62FEE22680}"/>
              </a:ext>
            </a:extLst>
          </p:cNvPr>
          <p:cNvSpPr txBox="1"/>
          <p:nvPr/>
        </p:nvSpPr>
        <p:spPr>
          <a:xfrm>
            <a:off x="705945" y="2036139"/>
            <a:ext cx="6093500" cy="1499578"/>
          </a:xfrm>
          <a:prstGeom prst="rect">
            <a:avLst/>
          </a:prstGeom>
          <a:noFill/>
        </p:spPr>
        <p:txBody>
          <a:bodyPr wrap="square">
            <a:spAutoFit/>
          </a:bodyPr>
          <a:lstStyle/>
          <a:p>
            <a:pPr marL="342900" lvl="0" indent="-342900" algn="justLow">
              <a:lnSpc>
                <a:spcPct val="150000"/>
              </a:lnSpc>
              <a:spcAft>
                <a:spcPts val="800"/>
              </a:spcAft>
              <a:buFont typeface="+mj-lt"/>
              <a:buAutoNum type="alphaUcPeriod"/>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Micro-onduleur</a:t>
            </a:r>
          </a:p>
          <a:p>
            <a:pPr marL="342900" indent="-342900" algn="justLow">
              <a:lnSpc>
                <a:spcPct val="150000"/>
              </a:lnSpc>
              <a:spcAft>
                <a:spcPts val="800"/>
              </a:spcAft>
              <a:buFont typeface="+mj-lt"/>
              <a:buAutoNum type="alphaUcPeriod"/>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Onduleur string</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Low">
              <a:lnSpc>
                <a:spcPct val="150000"/>
              </a:lnSpc>
              <a:spcAft>
                <a:spcPts val="800"/>
              </a:spcAft>
              <a:buFont typeface="+mj-lt"/>
              <a:buAutoNum type="alphaUcPeriod"/>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Onduleur central  </a:t>
            </a:r>
            <a:endParaRPr lang="fr-F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BBDDE70-267A-4627-BD0B-D59D2C1FAE01}"/>
              </a:ext>
            </a:extLst>
          </p:cNvPr>
          <p:cNvPicPr/>
          <p:nvPr/>
        </p:nvPicPr>
        <p:blipFill>
          <a:blip r:embed="rId4">
            <a:extLst>
              <a:ext uri="{28A0092B-C50C-407E-A947-70E740481C1C}">
                <a14:useLocalDpi xmlns:a14="http://schemas.microsoft.com/office/drawing/2010/main" val="0"/>
              </a:ext>
            </a:extLst>
          </a:blip>
          <a:stretch>
            <a:fillRect/>
          </a:stretch>
        </p:blipFill>
        <p:spPr>
          <a:xfrm>
            <a:off x="4349522" y="2520677"/>
            <a:ext cx="6928703" cy="3292181"/>
          </a:xfrm>
          <a:prstGeom prst="rect">
            <a:avLst/>
          </a:prstGeom>
        </p:spPr>
      </p:pic>
      <p:sp>
        <p:nvSpPr>
          <p:cNvPr id="3" name="Slide Number Placeholder 2">
            <a:extLst>
              <a:ext uri="{FF2B5EF4-FFF2-40B4-BE49-F238E27FC236}">
                <a16:creationId xmlns:a16="http://schemas.microsoft.com/office/drawing/2014/main" id="{E0FC406E-E0B7-4619-A832-D2973B328074}"/>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2247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218E-F4DF-4F3D-A482-5507C83F50D5}"/>
              </a:ext>
            </a:extLst>
          </p:cNvPr>
          <p:cNvSpPr>
            <a:spLocks noGrp="1"/>
          </p:cNvSpPr>
          <p:nvPr>
            <p:ph type="title"/>
          </p:nvPr>
        </p:nvSpPr>
        <p:spPr>
          <a:xfrm>
            <a:off x="913774" y="-31398"/>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Les Composants du système photovoltaïque en site isole</a:t>
            </a:r>
            <a:endParaRPr lang="fr-FR" sz="3000" dirty="0"/>
          </a:p>
        </p:txBody>
      </p:sp>
      <p:pic>
        <p:nvPicPr>
          <p:cNvPr id="7" name="Content Placeholder 6">
            <a:extLst>
              <a:ext uri="{FF2B5EF4-FFF2-40B4-BE49-F238E27FC236}">
                <a16:creationId xmlns:a16="http://schemas.microsoft.com/office/drawing/2014/main" id="{53097ABB-1C36-411D-94B7-52AAC877AE9B}"/>
              </a:ext>
            </a:extLst>
          </p:cNvPr>
          <p:cNvPicPr>
            <a:picLocks noGrp="1" noChangeAspect="1"/>
          </p:cNvPicPr>
          <p:nvPr>
            <p:ph sz="quarter" idx="13"/>
          </p:nvPr>
        </p:nvPicPr>
        <p:blipFill>
          <a:blip r:embed="rId3"/>
          <a:stretch>
            <a:fillRect/>
          </a:stretch>
        </p:blipFill>
        <p:spPr>
          <a:xfrm>
            <a:off x="288561" y="2434014"/>
            <a:ext cx="3294088" cy="2075065"/>
          </a:xfrm>
        </p:spPr>
      </p:pic>
      <p:sp>
        <p:nvSpPr>
          <p:cNvPr id="5" name="TextBox 4">
            <a:extLst>
              <a:ext uri="{FF2B5EF4-FFF2-40B4-BE49-F238E27FC236}">
                <a16:creationId xmlns:a16="http://schemas.microsoft.com/office/drawing/2014/main" id="{D88E6C9F-72B4-4D5C-936B-3073C886A9E8}"/>
              </a:ext>
            </a:extLst>
          </p:cNvPr>
          <p:cNvSpPr txBox="1"/>
          <p:nvPr/>
        </p:nvSpPr>
        <p:spPr>
          <a:xfrm>
            <a:off x="288561" y="1901039"/>
            <a:ext cx="6093500" cy="390684"/>
          </a:xfrm>
          <a:prstGeom prst="rect">
            <a:avLst/>
          </a:prstGeom>
          <a:noFill/>
        </p:spPr>
        <p:txBody>
          <a:bodyPr wrap="square">
            <a:spAutoFit/>
          </a:bodyPr>
          <a:lstStyle/>
          <a:p>
            <a:pPr marL="342900" lvl="0" indent="-342900">
              <a:lnSpc>
                <a:spcPct val="115000"/>
              </a:lnSpc>
              <a:buFont typeface="Wingdings" panose="05000000000000000000" pitchFamily="2" charset="2"/>
              <a:buChar char=""/>
            </a:pPr>
            <a:r>
              <a:rPr lang="fr-FR" dirty="0">
                <a:latin typeface="Times New Roman" panose="02020603050405020304" pitchFamily="18" charset="0"/>
                <a:ea typeface="Times New Roman" panose="02020603050405020304" pitchFamily="18" charset="0"/>
                <a:cs typeface="Arial" panose="020B0604020202020204" pitchFamily="34" charset="0"/>
              </a:rPr>
              <a:t>Les autres éléments essentiel</a:t>
            </a: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9E81A6A1-DB8A-4815-858F-A164E1EEB886}"/>
              </a:ext>
            </a:extLst>
          </p:cNvPr>
          <p:cNvPicPr>
            <a:picLocks noChangeAspect="1"/>
          </p:cNvPicPr>
          <p:nvPr/>
        </p:nvPicPr>
        <p:blipFill>
          <a:blip r:embed="rId4"/>
          <a:stretch>
            <a:fillRect/>
          </a:stretch>
        </p:blipFill>
        <p:spPr>
          <a:xfrm>
            <a:off x="4605336" y="2676141"/>
            <a:ext cx="1776725" cy="1776725"/>
          </a:xfrm>
          <a:prstGeom prst="rect">
            <a:avLst/>
          </a:prstGeom>
        </p:spPr>
      </p:pic>
      <p:pic>
        <p:nvPicPr>
          <p:cNvPr id="11" name="Picture 10">
            <a:extLst>
              <a:ext uri="{FF2B5EF4-FFF2-40B4-BE49-F238E27FC236}">
                <a16:creationId xmlns:a16="http://schemas.microsoft.com/office/drawing/2014/main" id="{3D738FAA-D5AC-4DF0-A4F5-BC61BE0B8988}"/>
              </a:ext>
            </a:extLst>
          </p:cNvPr>
          <p:cNvPicPr>
            <a:picLocks noChangeAspect="1"/>
          </p:cNvPicPr>
          <p:nvPr/>
        </p:nvPicPr>
        <p:blipFill>
          <a:blip r:embed="rId5"/>
          <a:stretch>
            <a:fillRect/>
          </a:stretch>
        </p:blipFill>
        <p:spPr>
          <a:xfrm>
            <a:off x="6755077" y="2377800"/>
            <a:ext cx="2075066" cy="2075066"/>
          </a:xfrm>
          <a:prstGeom prst="rect">
            <a:avLst/>
          </a:prstGeom>
        </p:spPr>
      </p:pic>
      <p:pic>
        <p:nvPicPr>
          <p:cNvPr id="13" name="Picture 12">
            <a:extLst>
              <a:ext uri="{FF2B5EF4-FFF2-40B4-BE49-F238E27FC236}">
                <a16:creationId xmlns:a16="http://schemas.microsoft.com/office/drawing/2014/main" id="{18CE231B-4133-4414-895B-895AEB70B52E}"/>
              </a:ext>
            </a:extLst>
          </p:cNvPr>
          <p:cNvPicPr>
            <a:picLocks noChangeAspect="1"/>
          </p:cNvPicPr>
          <p:nvPr/>
        </p:nvPicPr>
        <p:blipFill>
          <a:blip r:embed="rId6"/>
          <a:stretch>
            <a:fillRect/>
          </a:stretch>
        </p:blipFill>
        <p:spPr>
          <a:xfrm>
            <a:off x="9203159" y="2434013"/>
            <a:ext cx="2285218" cy="2075066"/>
          </a:xfrm>
          <a:prstGeom prst="rect">
            <a:avLst/>
          </a:prstGeom>
        </p:spPr>
      </p:pic>
      <p:pic>
        <p:nvPicPr>
          <p:cNvPr id="15" name="Picture 14">
            <a:extLst>
              <a:ext uri="{FF2B5EF4-FFF2-40B4-BE49-F238E27FC236}">
                <a16:creationId xmlns:a16="http://schemas.microsoft.com/office/drawing/2014/main" id="{78747826-3949-4823-A63C-5289F068E8DD}"/>
              </a:ext>
            </a:extLst>
          </p:cNvPr>
          <p:cNvPicPr>
            <a:picLocks noChangeAspect="1"/>
          </p:cNvPicPr>
          <p:nvPr/>
        </p:nvPicPr>
        <p:blipFill>
          <a:blip r:embed="rId7"/>
          <a:stretch>
            <a:fillRect/>
          </a:stretch>
        </p:blipFill>
        <p:spPr>
          <a:xfrm>
            <a:off x="288561" y="4720528"/>
            <a:ext cx="3379625" cy="1901039"/>
          </a:xfrm>
          <a:prstGeom prst="rect">
            <a:avLst/>
          </a:prstGeom>
        </p:spPr>
      </p:pic>
      <p:pic>
        <p:nvPicPr>
          <p:cNvPr id="17" name="Picture 16">
            <a:extLst>
              <a:ext uri="{FF2B5EF4-FFF2-40B4-BE49-F238E27FC236}">
                <a16:creationId xmlns:a16="http://schemas.microsoft.com/office/drawing/2014/main" id="{176ED92D-680F-4CD1-956E-822352974352}"/>
              </a:ext>
            </a:extLst>
          </p:cNvPr>
          <p:cNvPicPr>
            <a:picLocks noChangeAspect="1"/>
          </p:cNvPicPr>
          <p:nvPr/>
        </p:nvPicPr>
        <p:blipFill>
          <a:blip r:embed="rId8"/>
          <a:stretch>
            <a:fillRect/>
          </a:stretch>
        </p:blipFill>
        <p:spPr>
          <a:xfrm>
            <a:off x="4605336" y="4797407"/>
            <a:ext cx="3145102" cy="1747279"/>
          </a:xfrm>
          <a:prstGeom prst="rect">
            <a:avLst/>
          </a:prstGeom>
        </p:spPr>
      </p:pic>
      <p:pic>
        <p:nvPicPr>
          <p:cNvPr id="19" name="Picture 18">
            <a:extLst>
              <a:ext uri="{FF2B5EF4-FFF2-40B4-BE49-F238E27FC236}">
                <a16:creationId xmlns:a16="http://schemas.microsoft.com/office/drawing/2014/main" id="{1D5CFE16-3575-4C16-99C9-05632E1208F7}"/>
              </a:ext>
            </a:extLst>
          </p:cNvPr>
          <p:cNvPicPr>
            <a:picLocks noChangeAspect="1"/>
          </p:cNvPicPr>
          <p:nvPr/>
        </p:nvPicPr>
        <p:blipFill>
          <a:blip r:embed="rId9"/>
          <a:stretch>
            <a:fillRect/>
          </a:stretch>
        </p:blipFill>
        <p:spPr>
          <a:xfrm>
            <a:off x="8687588" y="4761760"/>
            <a:ext cx="2533650" cy="1809750"/>
          </a:xfrm>
          <a:prstGeom prst="rect">
            <a:avLst/>
          </a:prstGeom>
        </p:spPr>
      </p:pic>
      <p:sp>
        <p:nvSpPr>
          <p:cNvPr id="3" name="Slide Number Placeholder 2">
            <a:extLst>
              <a:ext uri="{FF2B5EF4-FFF2-40B4-BE49-F238E27FC236}">
                <a16:creationId xmlns:a16="http://schemas.microsoft.com/office/drawing/2014/main" id="{523D8AA8-C92B-4B0C-B130-BD56D11BD87D}"/>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4181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9099-1039-4EEA-AD13-169A285A245B}"/>
              </a:ext>
            </a:extLst>
          </p:cNvPr>
          <p:cNvSpPr>
            <a:spLocks noGrp="1"/>
          </p:cNvSpPr>
          <p:nvPr>
            <p:ph type="title"/>
          </p:nvPr>
        </p:nvSpPr>
        <p:spPr>
          <a:xfrm>
            <a:off x="913774" y="0"/>
            <a:ext cx="10364451" cy="1596177"/>
          </a:xfrm>
        </p:spPr>
        <p:txBody>
          <a:bodyPr/>
          <a:lstStyle/>
          <a:p>
            <a:r>
              <a:rPr lang="fr-FR"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Conditions de service </a:t>
            </a:r>
            <a:br>
              <a:rPr lang="fr-FR"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solidFill>
                <a:srgbClr val="FF0000"/>
              </a:solidFill>
            </a:endParaRPr>
          </a:p>
        </p:txBody>
      </p:sp>
      <p:sp>
        <p:nvSpPr>
          <p:cNvPr id="5" name="TextBox 4">
            <a:extLst>
              <a:ext uri="{FF2B5EF4-FFF2-40B4-BE49-F238E27FC236}">
                <a16:creationId xmlns:a16="http://schemas.microsoft.com/office/drawing/2014/main" id="{BBD49C6A-882C-4ADB-B021-CDC5FDA6999A}"/>
              </a:ext>
            </a:extLst>
          </p:cNvPr>
          <p:cNvSpPr txBox="1"/>
          <p:nvPr/>
        </p:nvSpPr>
        <p:spPr>
          <a:xfrm>
            <a:off x="459698" y="1596177"/>
            <a:ext cx="10364450" cy="244682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Température nominale (max. / min.) 45°C / -5°C.</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Température du sol (max. / min.) 25°C / 15°C.</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Température du corps noir 85°C.</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Humidité relative (max. / min.) 98 % / 30 %.</a:t>
            </a:r>
          </a:p>
          <a:p>
            <a:pPr marL="285750" indent="-2857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Vitesse du vent 180 km/h à 10 m.</a:t>
            </a:r>
          </a:p>
          <a:p>
            <a:endParaRPr lang="fr-FR" dirty="0"/>
          </a:p>
        </p:txBody>
      </p:sp>
      <p:sp>
        <p:nvSpPr>
          <p:cNvPr id="3" name="Slide Number Placeholder 2">
            <a:extLst>
              <a:ext uri="{FF2B5EF4-FFF2-40B4-BE49-F238E27FC236}">
                <a16:creationId xmlns:a16="http://schemas.microsoft.com/office/drawing/2014/main" id="{C98B32CF-71FC-409F-B8CC-EBEE205B98CD}"/>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76497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C5C7-C80E-4088-9D3B-A51BA9C9F5A7}"/>
              </a:ext>
            </a:extLst>
          </p:cNvPr>
          <p:cNvSpPr>
            <a:spLocks noGrp="1"/>
          </p:cNvSpPr>
          <p:nvPr>
            <p:ph type="title"/>
          </p:nvPr>
        </p:nvSpPr>
        <p:spPr>
          <a:xfrm>
            <a:off x="779175" y="425005"/>
            <a:ext cx="10633649" cy="1300224"/>
          </a:xfrm>
        </p:spPr>
        <p:txBody>
          <a:bodyPr>
            <a:no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Présentation du site et </a:t>
            </a:r>
            <a:r>
              <a:rPr lang="fr-FR" sz="3000" dirty="0">
                <a:solidFill>
                  <a:srgbClr val="FF0000"/>
                </a:solidFill>
                <a:latin typeface="Times New Roman" panose="02020603050405020304" pitchFamily="18" charset="0"/>
                <a:ea typeface="Times New Roman" panose="02020603050405020304" pitchFamily="18" charset="0"/>
              </a:rPr>
              <a:t>L’inclinaison des panneaux </a:t>
            </a:r>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fr-FR" sz="3000" dirty="0">
                <a:solidFill>
                  <a:srgbClr val="FF0000"/>
                </a:solidFill>
                <a:latin typeface="Times New Roman" panose="02020603050405020304" pitchFamily="18" charset="0"/>
                <a:cs typeface="Times New Roman" panose="02020603050405020304" pitchFamily="18" charset="0"/>
              </a:rPr>
            </a:br>
            <a:endParaRPr lang="fr-FR" sz="3000" dirty="0">
              <a:solidFill>
                <a:srgbClr val="FF0000"/>
              </a:solidFill>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69DCB5B6-54BB-4F71-88F7-FC6B2A37F9E7}"/>
              </a:ext>
            </a:extLst>
          </p:cNvPr>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2552229" y="1515022"/>
            <a:ext cx="7324732" cy="3424237"/>
          </a:xfrm>
          <a:prstGeom prst="rect">
            <a:avLst/>
          </a:prstGeom>
        </p:spPr>
      </p:pic>
      <p:pic>
        <p:nvPicPr>
          <p:cNvPr id="5" name="Content Placeholder 6">
            <a:extLst>
              <a:ext uri="{FF2B5EF4-FFF2-40B4-BE49-F238E27FC236}">
                <a16:creationId xmlns:a16="http://schemas.microsoft.com/office/drawing/2014/main" id="{084815D3-A11C-4A56-B760-8FBED20F674F}"/>
              </a:ext>
            </a:extLst>
          </p:cNvPr>
          <p:cNvPicPr>
            <a:picLocks noChangeAspect="1"/>
          </p:cNvPicPr>
          <p:nvPr/>
        </p:nvPicPr>
        <p:blipFill>
          <a:blip r:embed="rId4"/>
          <a:stretch>
            <a:fillRect/>
          </a:stretch>
        </p:blipFill>
        <p:spPr>
          <a:xfrm>
            <a:off x="239827" y="3638862"/>
            <a:ext cx="11712346" cy="2390414"/>
          </a:xfrm>
          <a:prstGeom prst="rect">
            <a:avLst/>
          </a:prstGeom>
        </p:spPr>
      </p:pic>
      <p:sp>
        <p:nvSpPr>
          <p:cNvPr id="3" name="Slide Number Placeholder 2">
            <a:extLst>
              <a:ext uri="{FF2B5EF4-FFF2-40B4-BE49-F238E27FC236}">
                <a16:creationId xmlns:a16="http://schemas.microsoft.com/office/drawing/2014/main" id="{8E43EE18-AB95-45B2-85BD-4CBB1D138EAB}"/>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8181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21F8-15F6-470F-9FCA-84FF3FCCE4E7}"/>
              </a:ext>
            </a:extLst>
          </p:cNvPr>
          <p:cNvSpPr>
            <a:spLocks noGrp="1"/>
          </p:cNvSpPr>
          <p:nvPr>
            <p:ph type="title"/>
          </p:nvPr>
        </p:nvSpPr>
        <p:spPr>
          <a:xfrm>
            <a:off x="913149"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rPr>
              <a:t>Dimensionnement du système photovoltaïque autonome</a:t>
            </a:r>
            <a:endParaRPr lang="fr-FR" sz="3000" dirty="0"/>
          </a:p>
        </p:txBody>
      </p:sp>
      <p:pic>
        <p:nvPicPr>
          <p:cNvPr id="4" name="Content Placeholder 3">
            <a:extLst>
              <a:ext uri="{FF2B5EF4-FFF2-40B4-BE49-F238E27FC236}">
                <a16:creationId xmlns:a16="http://schemas.microsoft.com/office/drawing/2014/main" id="{C9D63241-5AAE-48DC-924C-D0E7E998D2D9}"/>
              </a:ext>
            </a:extLst>
          </p:cNvPr>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1141494" y="2835756"/>
            <a:ext cx="10136106" cy="3424237"/>
          </a:xfrm>
          <a:prstGeom prst="rect">
            <a:avLst/>
          </a:prstGeom>
        </p:spPr>
      </p:pic>
      <p:sp>
        <p:nvSpPr>
          <p:cNvPr id="6" name="TextBox 5">
            <a:extLst>
              <a:ext uri="{FF2B5EF4-FFF2-40B4-BE49-F238E27FC236}">
                <a16:creationId xmlns:a16="http://schemas.microsoft.com/office/drawing/2014/main" id="{19B91872-533E-4FD5-B9BD-DFE8BD32F2BF}"/>
              </a:ext>
            </a:extLst>
          </p:cNvPr>
          <p:cNvSpPr txBox="1"/>
          <p:nvPr/>
        </p:nvSpPr>
        <p:spPr>
          <a:xfrm>
            <a:off x="1027321" y="1912426"/>
            <a:ext cx="10834141" cy="923330"/>
          </a:xfrm>
          <a:prstGeom prst="rect">
            <a:avLst/>
          </a:prstGeom>
          <a:noFill/>
        </p:spPr>
        <p:txBody>
          <a:bodyPr wrap="square">
            <a:spAutoFit/>
          </a:bodyPr>
          <a:lstStyle/>
          <a:p>
            <a:r>
              <a:rPr lang="fr-FR" sz="1800" dirty="0">
                <a:effectLst/>
                <a:latin typeface="Times New Roman" panose="02020603050405020304" pitchFamily="18" charset="0"/>
                <a:ea typeface="Calibri" panose="020F0502020204030204" pitchFamily="34" charset="0"/>
              </a:rPr>
              <a:t>L’irradiation moyenne = l'irradiation du plus faible mois dans l’année </a:t>
            </a:r>
          </a:p>
          <a:p>
            <a:r>
              <a:rPr lang="fr-FR" sz="1800" dirty="0">
                <a:effectLst/>
                <a:latin typeface="Times New Roman" panose="02020603050405020304" pitchFamily="18" charset="0"/>
                <a:ea typeface="Calibri" panose="020F0502020204030204" pitchFamily="34" charset="0"/>
                <a:cs typeface="Arial" panose="020B0604020202020204" pitchFamily="34" charset="0"/>
              </a:rPr>
              <a:t>                                                                   Irradiation moyenne = </a:t>
            </a:r>
            <a:r>
              <a:rPr lang="fr-FR" sz="1800" b="1" dirty="0">
                <a:effectLst/>
                <a:latin typeface="Times New Roman" panose="02020603050405020304" pitchFamily="18" charset="0"/>
                <a:ea typeface="Calibri" panose="020F0502020204030204" pitchFamily="34" charset="0"/>
                <a:cs typeface="Arial" panose="020B0604020202020204" pitchFamily="34" charset="0"/>
              </a:rPr>
              <a:t>2.40 KWh</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3" name="Slide Number Placeholder 2">
            <a:extLst>
              <a:ext uri="{FF2B5EF4-FFF2-40B4-BE49-F238E27FC236}">
                <a16:creationId xmlns:a16="http://schemas.microsoft.com/office/drawing/2014/main" id="{99BC95EC-9CAE-446E-B864-6201340BE768}"/>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40387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C1D4-95BA-4E44-8EA7-79114A654B91}"/>
              </a:ext>
            </a:extLst>
          </p:cNvPr>
          <p:cNvSpPr>
            <a:spLocks noGrp="1"/>
          </p:cNvSpPr>
          <p:nvPr>
            <p:ph type="title"/>
          </p:nvPr>
        </p:nvSpPr>
        <p:spPr>
          <a:xfrm>
            <a:off x="913772" y="34479"/>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rPr>
              <a:t>Dimensionnement du système photovoltaïque autonome</a:t>
            </a:r>
            <a:endParaRPr lang="fr-FR" sz="3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9920D2-AC77-42C7-B54D-9A87F52D0C77}"/>
                  </a:ext>
                </a:extLst>
              </p:cNvPr>
              <p:cNvSpPr txBox="1"/>
              <p:nvPr/>
            </p:nvSpPr>
            <p:spPr>
              <a:xfrm>
                <a:off x="399736" y="1852164"/>
                <a:ext cx="11392525" cy="1765804"/>
              </a:xfrm>
              <a:prstGeom prst="rect">
                <a:avLst/>
              </a:prstGeom>
              <a:noFill/>
            </p:spPr>
            <p:txBody>
              <a:bodyPr wrap="square">
                <a:spAutoFit/>
              </a:bodyPr>
              <a:lstStyle/>
              <a:p>
                <a:pPr marL="0" indent="0">
                  <a:buNone/>
                </a:pPr>
                <a:r>
                  <a:rPr lang="fr-FR" b="1" u="sng" dirty="0">
                    <a:solidFill>
                      <a:schemeClr val="tx1"/>
                    </a:solidFill>
                    <a:effectLst/>
                    <a:latin typeface="Times New Roman" panose="02020603050405020304" pitchFamily="18" charset="0"/>
                    <a:ea typeface="Times New Roman" panose="02020603050405020304" pitchFamily="18" charset="0"/>
                  </a:rPr>
                  <a:t>Les besoins en énergie électrique :</a:t>
                </a:r>
              </a:p>
              <a:p>
                <a:pPr marL="0" indent="0" algn="ctr">
                  <a:buNone/>
                </a:pPr>
                <a:r>
                  <a:rPr lang="fr-FR" sz="1800"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Epv</a:t>
                </a: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solidFill>
                      <a:schemeClr val="tx1"/>
                    </a:solidFill>
                    <a:effectLst/>
                    <a:latin typeface="CambriaMathOOEnc"/>
                    <a:ea typeface="Times New Roman" panose="02020603050405020304" pitchFamily="18" charset="0"/>
                    <a:cs typeface="Segoe UI Historic" panose="020B0502040204020203" pitchFamily="34" charset="0"/>
                  </a:rPr>
                  <a:t> </a:t>
                </a:r>
                <a14:m>
                  <m:oMath xmlns:m="http://schemas.openxmlformats.org/officeDocument/2006/math">
                    <m:f>
                      <m:fPr>
                        <m:ctrlPr>
                          <a:rPr lang="fr-FR" sz="1800" i="1">
                            <a:solidFill>
                              <a:schemeClr val="tx1"/>
                            </a:solidFill>
                            <a:effectLst/>
                            <a:latin typeface="Cambria Math" panose="02040503050406030204" pitchFamily="18" charset="0"/>
                            <a:ea typeface="Times New Roman" panose="02020603050405020304" pitchFamily="18" charset="0"/>
                            <a:cs typeface="Segoe UI Historic" panose="020B0502040204020203" pitchFamily="34" charset="0"/>
                          </a:rPr>
                        </m:ctrlPr>
                      </m:fPr>
                      <m:num>
                        <m:r>
                          <a:rPr lang="fr-FR" sz="1800" i="1">
                            <a:solidFill>
                              <a:schemeClr val="tx1"/>
                            </a:solidFill>
                            <a:effectLst/>
                            <a:latin typeface="Cambria Math" panose="02040503050406030204" pitchFamily="18" charset="0"/>
                            <a:ea typeface="Times New Roman" panose="02020603050405020304" pitchFamily="18" charset="0"/>
                            <a:cs typeface="Segoe UI Historic" panose="020B0502040204020203" pitchFamily="34" charset="0"/>
                          </a:rPr>
                          <m:t>𝐸𝑐</m:t>
                        </m:r>
                      </m:num>
                      <m:den>
                        <m:r>
                          <a:rPr lang="fr-FR" sz="1800" i="1">
                            <a:solidFill>
                              <a:schemeClr val="tx1"/>
                            </a:solidFill>
                            <a:effectLst/>
                            <a:latin typeface="Cambria Math" panose="02040503050406030204" pitchFamily="18" charset="0"/>
                            <a:ea typeface="Times New Roman" panose="02020603050405020304" pitchFamily="18" charset="0"/>
                            <a:cs typeface="Segoe UI Historic" panose="020B0502040204020203" pitchFamily="34" charset="0"/>
                          </a:rPr>
                          <m:t>𝐾</m:t>
                        </m:r>
                      </m:den>
                    </m:f>
                  </m:oMath>
                </a14:m>
                <a:r>
                  <a:rPr lang="fr-FR" sz="1800" dirty="0">
                    <a:solidFill>
                      <a:schemeClr val="tx1"/>
                    </a:solidFill>
                    <a:effectLst/>
                    <a:latin typeface="CambriaMathOOEnc"/>
                    <a:ea typeface="Times New Roman" panose="02020603050405020304" pitchFamily="18" charset="0"/>
                    <a:cs typeface="Segoe UI Historic" panose="020B0502040204020203" pitchFamily="34" charset="0"/>
                  </a:rPr>
                  <a:t> = </a:t>
                </a: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 KWh ÷ 0.65 = </a:t>
                </a:r>
                <a:r>
                  <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15.38 KWh/</a:t>
                </a:r>
                <a:r>
                  <a:rPr lang="fr-FR"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j</a:t>
                </a:r>
              </a:p>
              <a:p>
                <a:pPr marL="0" indent="0" algn="ctr">
                  <a:buNone/>
                </a:pPr>
                <a:endPar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fr-FR"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Dimensionnement du panneau photovoltaïque :</a:t>
                </a:r>
              </a:p>
              <a:p>
                <a:pPr marL="0" indent="0" algn="ctr">
                  <a:lnSpc>
                    <a:spcPct val="115000"/>
                  </a:lnSpc>
                  <a:spcAft>
                    <a:spcPts val="800"/>
                  </a:spcAft>
                  <a:buNone/>
                </a:pPr>
                <a:r>
                  <a:rPr lang="fr-FR" sz="18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Ppv</a:t>
                </a:r>
                <a:r>
                  <a:rPr lang="fr-FR" sz="18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  </a:t>
                </a:r>
                <a14:m>
                  <m:oMath xmlns:m="http://schemas.openxmlformats.org/officeDocument/2006/math">
                    <m:f>
                      <m:fPr>
                        <m:ctrlPr>
                          <a:rPr lang="fr-FR" sz="1800" i="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m:ctrlPr>
                      </m:fPr>
                      <m:num>
                        <m:r>
                          <a:rPr lang="fr-FR" sz="1800" i="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m:t>𝐸𝑝𝑣</m:t>
                        </m:r>
                      </m:num>
                      <m:den>
                        <m:r>
                          <a:rPr lang="fr-FR" sz="1800" i="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m:t>𝐼𝑟</m:t>
                        </m:r>
                      </m:den>
                    </m:f>
                  </m:oMath>
                </a14:m>
                <a:r>
                  <a:rPr lang="fr-FR" sz="18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 15.38 ÷ 2.40 = </a:t>
                </a:r>
                <a:r>
                  <a:rPr lang="fr-FR" sz="1800" b="1"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6.40KWc</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A59920D2-AC77-42C7-B54D-9A87F52D0C77}"/>
                  </a:ext>
                </a:extLst>
              </p:cNvPr>
              <p:cNvSpPr txBox="1">
                <a:spLocks noRot="1" noChangeAspect="1" noMove="1" noResize="1" noEditPoints="1" noAdjustHandles="1" noChangeArrowheads="1" noChangeShapeType="1" noTextEdit="1"/>
              </p:cNvSpPr>
              <p:nvPr/>
            </p:nvSpPr>
            <p:spPr>
              <a:xfrm>
                <a:off x="399736" y="1852164"/>
                <a:ext cx="11392525" cy="1765804"/>
              </a:xfrm>
              <a:prstGeom prst="rect">
                <a:avLst/>
              </a:prstGeom>
              <a:blipFill>
                <a:blip r:embed="rId3"/>
                <a:stretch>
                  <a:fillRect l="-482" t="-2076" b="-1384"/>
                </a:stretch>
              </a:blipFill>
            </p:spPr>
            <p:txBody>
              <a:bodyPr/>
              <a:lstStyle/>
              <a:p>
                <a:r>
                  <a:rPr lang="fr-FR">
                    <a:noFill/>
                  </a:rPr>
                  <a:t> </a:t>
                </a:r>
              </a:p>
            </p:txBody>
          </p:sp>
        </mc:Fallback>
      </mc:AlternateContent>
      <p:graphicFrame>
        <p:nvGraphicFramePr>
          <p:cNvPr id="10" name="Table 9">
            <a:extLst>
              <a:ext uri="{FF2B5EF4-FFF2-40B4-BE49-F238E27FC236}">
                <a16:creationId xmlns:a16="http://schemas.microsoft.com/office/drawing/2014/main" id="{B97F14EC-373C-4142-B4A9-111C1A0A4E54}"/>
              </a:ext>
            </a:extLst>
          </p:cNvPr>
          <p:cNvGraphicFramePr>
            <a:graphicFrameLocks noGrp="1"/>
          </p:cNvGraphicFramePr>
          <p:nvPr>
            <p:extLst>
              <p:ext uri="{D42A27DB-BD31-4B8C-83A1-F6EECF244321}">
                <p14:modId xmlns:p14="http://schemas.microsoft.com/office/powerpoint/2010/main" val="623520972"/>
              </p:ext>
            </p:extLst>
          </p:nvPr>
        </p:nvGraphicFramePr>
        <p:xfrm>
          <a:off x="2562056" y="4407108"/>
          <a:ext cx="7466364" cy="2111613"/>
        </p:xfrm>
        <a:graphic>
          <a:graphicData uri="http://schemas.openxmlformats.org/drawingml/2006/table">
            <a:tbl>
              <a:tblPr firstRow="1" firstCol="1" bandRow="1">
                <a:tableStyleId>{5C22544A-7EE6-4342-B048-85BDC9FD1C3A}</a:tableStyleId>
              </a:tblPr>
              <a:tblGrid>
                <a:gridCol w="1866591">
                  <a:extLst>
                    <a:ext uri="{9D8B030D-6E8A-4147-A177-3AD203B41FA5}">
                      <a16:colId xmlns:a16="http://schemas.microsoft.com/office/drawing/2014/main" val="2506775859"/>
                    </a:ext>
                  </a:extLst>
                </a:gridCol>
                <a:gridCol w="1866591">
                  <a:extLst>
                    <a:ext uri="{9D8B030D-6E8A-4147-A177-3AD203B41FA5}">
                      <a16:colId xmlns:a16="http://schemas.microsoft.com/office/drawing/2014/main" val="4046144467"/>
                    </a:ext>
                  </a:extLst>
                </a:gridCol>
                <a:gridCol w="1866591">
                  <a:extLst>
                    <a:ext uri="{9D8B030D-6E8A-4147-A177-3AD203B41FA5}">
                      <a16:colId xmlns:a16="http://schemas.microsoft.com/office/drawing/2014/main" val="2433496480"/>
                    </a:ext>
                  </a:extLst>
                </a:gridCol>
                <a:gridCol w="1866591">
                  <a:extLst>
                    <a:ext uri="{9D8B030D-6E8A-4147-A177-3AD203B41FA5}">
                      <a16:colId xmlns:a16="http://schemas.microsoft.com/office/drawing/2014/main" val="1974163992"/>
                    </a:ext>
                  </a:extLst>
                </a:gridCol>
              </a:tblGrid>
              <a:tr h="911187">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Puissance crête (WC)</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&lt; 500 W</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500Wc - 2KWc</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&gt;2KWc</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5017901"/>
                  </a:ext>
                </a:extLst>
              </a:tr>
              <a:tr h="1200426">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Tension du système (V) en DC</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12V</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24V </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48 V</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1942493"/>
                  </a:ext>
                </a:extLst>
              </a:tr>
            </a:tbl>
          </a:graphicData>
        </a:graphic>
      </p:graphicFrame>
      <p:sp>
        <p:nvSpPr>
          <p:cNvPr id="12" name="TextBox 11">
            <a:extLst>
              <a:ext uri="{FF2B5EF4-FFF2-40B4-BE49-F238E27FC236}">
                <a16:creationId xmlns:a16="http://schemas.microsoft.com/office/drawing/2014/main" id="{79D1D714-354D-4ADD-B6BD-A3D6C1DB058E}"/>
              </a:ext>
            </a:extLst>
          </p:cNvPr>
          <p:cNvSpPr txBox="1"/>
          <p:nvPr/>
        </p:nvSpPr>
        <p:spPr>
          <a:xfrm>
            <a:off x="399736" y="3643206"/>
            <a:ext cx="6123482" cy="369332"/>
          </a:xfrm>
          <a:prstGeom prst="rect">
            <a:avLst/>
          </a:prstGeom>
          <a:noFill/>
        </p:spPr>
        <p:txBody>
          <a:bodyPr wrap="square">
            <a:spAutoFit/>
          </a:bodyPr>
          <a:lstStyle/>
          <a:p>
            <a:pPr marL="0" indent="0">
              <a:buNone/>
            </a:pPr>
            <a:r>
              <a:rPr lang="fr-FR" sz="1800" b="1" u="sng" dirty="0">
                <a:effectLst/>
                <a:latin typeface="Times New Roman" panose="02020603050405020304" pitchFamily="18" charset="0"/>
                <a:ea typeface="Times New Roman" panose="02020603050405020304" pitchFamily="18" charset="0"/>
                <a:cs typeface="Arial" panose="020B0604020202020204" pitchFamily="34" charset="0"/>
              </a:rPr>
              <a:t>La tension de fonctionnement :  </a:t>
            </a:r>
          </a:p>
        </p:txBody>
      </p:sp>
      <p:sp>
        <p:nvSpPr>
          <p:cNvPr id="3" name="Slide Number Placeholder 2">
            <a:extLst>
              <a:ext uri="{FF2B5EF4-FFF2-40B4-BE49-F238E27FC236}">
                <a16:creationId xmlns:a16="http://schemas.microsoft.com/office/drawing/2014/main" id="{B315257D-9A0C-4C07-BF1F-38E9376AEFBE}"/>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56810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53F8-A37C-42BE-AEFD-6A6DF775D355}"/>
              </a:ext>
            </a:extLst>
          </p:cNvPr>
          <p:cNvSpPr>
            <a:spLocks noGrp="1"/>
          </p:cNvSpPr>
          <p:nvPr>
            <p:ph type="title"/>
          </p:nvPr>
        </p:nvSpPr>
        <p:spPr>
          <a:xfrm>
            <a:off x="913772"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rPr>
              <a:t>Dimensionnement du système photovoltaïque autonome</a:t>
            </a:r>
            <a:endParaRPr lang="fr-FR" sz="3000" dirty="0"/>
          </a:p>
        </p:txBody>
      </p:sp>
      <p:graphicFrame>
        <p:nvGraphicFramePr>
          <p:cNvPr id="5" name="Table 4">
            <a:extLst>
              <a:ext uri="{FF2B5EF4-FFF2-40B4-BE49-F238E27FC236}">
                <a16:creationId xmlns:a16="http://schemas.microsoft.com/office/drawing/2014/main" id="{7A41F110-B339-4CAE-B4A4-353BF6790596}"/>
              </a:ext>
            </a:extLst>
          </p:cNvPr>
          <p:cNvGraphicFramePr>
            <a:graphicFrameLocks noGrp="1"/>
          </p:cNvGraphicFramePr>
          <p:nvPr>
            <p:extLst>
              <p:ext uri="{D42A27DB-BD31-4B8C-83A1-F6EECF244321}">
                <p14:modId xmlns:p14="http://schemas.microsoft.com/office/powerpoint/2010/main" val="2045337873"/>
              </p:ext>
            </p:extLst>
          </p:nvPr>
        </p:nvGraphicFramePr>
        <p:xfrm>
          <a:off x="2162839" y="2617603"/>
          <a:ext cx="7866319" cy="3951663"/>
        </p:xfrm>
        <a:graphic>
          <a:graphicData uri="http://schemas.openxmlformats.org/drawingml/2006/table">
            <a:tbl>
              <a:tblPr firstRow="1" firstCol="1" bandRow="1">
                <a:tableStyleId>{5C22544A-7EE6-4342-B048-85BDC9FD1C3A}</a:tableStyleId>
              </a:tblPr>
              <a:tblGrid>
                <a:gridCol w="6011509">
                  <a:extLst>
                    <a:ext uri="{9D8B030D-6E8A-4147-A177-3AD203B41FA5}">
                      <a16:colId xmlns:a16="http://schemas.microsoft.com/office/drawing/2014/main" val="3700943773"/>
                    </a:ext>
                  </a:extLst>
                </a:gridCol>
                <a:gridCol w="1854810">
                  <a:extLst>
                    <a:ext uri="{9D8B030D-6E8A-4147-A177-3AD203B41FA5}">
                      <a16:colId xmlns:a16="http://schemas.microsoft.com/office/drawing/2014/main" val="3390197147"/>
                    </a:ext>
                  </a:extLst>
                </a:gridCol>
              </a:tblGrid>
              <a:tr h="757398">
                <a:tc>
                  <a:txBody>
                    <a:bodyPr/>
                    <a:lstStyle/>
                    <a:p>
                      <a:pPr algn="ctr">
                        <a:lnSpc>
                          <a:spcPct val="115000"/>
                        </a:lnSpc>
                        <a:spcAft>
                          <a:spcPts val="800"/>
                        </a:spcAft>
                      </a:pPr>
                      <a:r>
                        <a:rPr lang="en-US" sz="1400" dirty="0">
                          <a:solidFill>
                            <a:schemeClr val="tx1"/>
                          </a:solidFill>
                          <a:effectLst/>
                          <a:latin typeface="Times New Roman" panose="02020603050405020304" pitchFamily="18" charset="0"/>
                          <a:cs typeface="Times New Roman" panose="02020603050405020304" pitchFamily="18" charset="0"/>
                        </a:rPr>
                        <a:t>Standard Test Conditions (STC)</a:t>
                      </a:r>
                      <a:endParaRPr lang="fr-FR" sz="1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800"/>
                        </a:spcAft>
                      </a:pPr>
                      <a:r>
                        <a:rPr lang="en-US" sz="1400" dirty="0">
                          <a:solidFill>
                            <a:schemeClr val="tx1"/>
                          </a:solidFill>
                          <a:effectLst/>
                          <a:latin typeface="Times New Roman" panose="02020603050405020304" pitchFamily="18" charset="0"/>
                          <a:cs typeface="Times New Roman" panose="02020603050405020304" pitchFamily="18" charset="0"/>
                        </a:rPr>
                        <a:t>STC=1000 W/M2 irradiance, 25oC module temperature, AM 1.5</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en-US" sz="1200">
                          <a:solidFill>
                            <a:schemeClr val="tx1"/>
                          </a:solidFill>
                          <a:effectLst/>
                        </a:rPr>
                        <a:t> </a:t>
                      </a:r>
                      <a:endParaRPr lang="fr-FR" sz="110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9132963"/>
                  </a:ext>
                </a:extLst>
              </a:tr>
              <a:tr h="449031">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Puissance maximale du panneau (Pmpp)</a:t>
                      </a: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145 W</a:t>
                      </a:r>
                      <a:endParaRPr lang="fr-FR"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8864836"/>
                  </a:ext>
                </a:extLst>
              </a:tr>
              <a:tr h="466047">
                <a:tc>
                  <a:txBody>
                    <a:bodyPr/>
                    <a:lstStyle/>
                    <a:p>
                      <a:pPr algn="l">
                        <a:lnSpc>
                          <a:spcPct val="115000"/>
                        </a:lnSpc>
                        <a:spcAft>
                          <a:spcPts val="800"/>
                        </a:spcAft>
                      </a:pPr>
                      <a:r>
                        <a:rPr lang="fr-FR" sz="1400" dirty="0">
                          <a:solidFill>
                            <a:schemeClr val="tx1"/>
                          </a:solidFill>
                          <a:effectLst/>
                          <a:latin typeface="Times New Roman" panose="02020603050405020304" pitchFamily="18" charset="0"/>
                          <a:cs typeface="Times New Roman" panose="02020603050405020304" pitchFamily="18" charset="0"/>
                        </a:rPr>
                        <a:t>Courant au point de puissance maximale (</a:t>
                      </a:r>
                      <a:r>
                        <a:rPr lang="fr-FR" sz="1400" dirty="0" err="1">
                          <a:solidFill>
                            <a:schemeClr val="tx1"/>
                          </a:solidFill>
                          <a:effectLst/>
                          <a:latin typeface="Times New Roman" panose="02020603050405020304" pitchFamily="18" charset="0"/>
                          <a:cs typeface="Times New Roman" panose="02020603050405020304" pitchFamily="18" charset="0"/>
                        </a:rPr>
                        <a:t>Impp</a:t>
                      </a:r>
                      <a:r>
                        <a:rPr lang="fr-FR" sz="1400" dirty="0">
                          <a:solidFill>
                            <a:schemeClr val="tx1"/>
                          </a:solidFill>
                          <a:effectLst/>
                          <a:latin typeface="Times New Roman" panose="02020603050405020304" pitchFamily="18" charset="0"/>
                          <a:cs typeface="Times New Roman" panose="02020603050405020304" pitchFamily="18" charset="0"/>
                        </a:rPr>
                        <a:t>)</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8.11 A</a:t>
                      </a:r>
                      <a:endParaRPr lang="fr-FR"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2814189"/>
                  </a:ext>
                </a:extLst>
              </a:tr>
              <a:tr h="449031">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Tension au point de puissance maximale (Vmpp)</a:t>
                      </a: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17.9 V</a:t>
                      </a:r>
                      <a:endParaRPr lang="fr-FR"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1598935"/>
                  </a:ext>
                </a:extLst>
              </a:tr>
              <a:tr h="466047">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Courant de court-circuit (Isc)</a:t>
                      </a: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8.78 A</a:t>
                      </a:r>
                      <a:endParaRPr lang="fr-FR"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3361513"/>
                  </a:ext>
                </a:extLst>
              </a:tr>
              <a:tr h="449031">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Tension en circuit-ouvert (Voc)</a:t>
                      </a: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fr-FR" sz="1400">
                          <a:solidFill>
                            <a:schemeClr val="tx1"/>
                          </a:solidFill>
                          <a:effectLst/>
                          <a:latin typeface="Times New Roman" panose="02020603050405020304" pitchFamily="18" charset="0"/>
                          <a:cs typeface="Times New Roman" panose="02020603050405020304" pitchFamily="18" charset="0"/>
                        </a:rPr>
                        <a:t>22.3 V</a:t>
                      </a:r>
                      <a:endParaRPr lang="fr-FR"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4479278"/>
                  </a:ext>
                </a:extLst>
              </a:tr>
              <a:tr h="466047">
                <a:tc>
                  <a:txBody>
                    <a:bodyPr/>
                    <a:lstStyle/>
                    <a:p>
                      <a:pPr algn="l">
                        <a:lnSpc>
                          <a:spcPct val="115000"/>
                        </a:lnSpc>
                        <a:spcAft>
                          <a:spcPts val="800"/>
                        </a:spcAft>
                      </a:pPr>
                      <a:r>
                        <a:rPr lang="en-US" sz="1400">
                          <a:solidFill>
                            <a:schemeClr val="tx1"/>
                          </a:solidFill>
                          <a:effectLst/>
                          <a:latin typeface="Times New Roman" panose="02020603050405020304" pitchFamily="18" charset="0"/>
                          <a:cs typeface="Times New Roman" panose="02020603050405020304" pitchFamily="18" charset="0"/>
                        </a:rPr>
                        <a:t>Maximum DC System Voltage (UL)</a:t>
                      </a: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en-US" sz="1400">
                          <a:solidFill>
                            <a:schemeClr val="tx1"/>
                          </a:solidFill>
                          <a:effectLst/>
                          <a:latin typeface="Times New Roman" panose="02020603050405020304" pitchFamily="18" charset="0"/>
                          <a:cs typeface="Times New Roman" panose="02020603050405020304" pitchFamily="18" charset="0"/>
                        </a:rPr>
                        <a:t>600 V</a:t>
                      </a:r>
                      <a:endParaRPr lang="fr-FR"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3546892"/>
                  </a:ext>
                </a:extLst>
              </a:tr>
              <a:tr h="449031">
                <a:tc>
                  <a:txBody>
                    <a:bodyPr/>
                    <a:lstStyle/>
                    <a:p>
                      <a:pPr algn="l">
                        <a:lnSpc>
                          <a:spcPct val="115000"/>
                        </a:lnSpc>
                        <a:spcAft>
                          <a:spcPts val="800"/>
                        </a:spcAft>
                      </a:pPr>
                      <a:r>
                        <a:rPr lang="en-US" sz="1400" dirty="0">
                          <a:solidFill>
                            <a:schemeClr val="tx1"/>
                          </a:solidFill>
                          <a:effectLst/>
                          <a:latin typeface="Times New Roman" panose="02020603050405020304" pitchFamily="18" charset="0"/>
                          <a:cs typeface="Times New Roman" panose="02020603050405020304" pitchFamily="18" charset="0"/>
                        </a:rPr>
                        <a:t>Cells per module</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en-US" sz="1400" dirty="0">
                          <a:solidFill>
                            <a:schemeClr val="tx1"/>
                          </a:solidFill>
                          <a:effectLst/>
                          <a:latin typeface="Times New Roman" panose="02020603050405020304" pitchFamily="18" charset="0"/>
                          <a:cs typeface="Times New Roman" panose="02020603050405020304" pitchFamily="18" charset="0"/>
                        </a:rPr>
                        <a:t>36 (4×9)</a:t>
                      </a:r>
                      <a:endParaRPr lang="fr-F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6323126"/>
                  </a:ext>
                </a:extLst>
              </a:tr>
            </a:tbl>
          </a:graphicData>
        </a:graphic>
      </p:graphicFrame>
      <p:sp>
        <p:nvSpPr>
          <p:cNvPr id="7" name="TextBox 6">
            <a:extLst>
              <a:ext uri="{FF2B5EF4-FFF2-40B4-BE49-F238E27FC236}">
                <a16:creationId xmlns:a16="http://schemas.microsoft.com/office/drawing/2014/main" id="{A50ACC5A-8142-4FDA-81C3-489A7C496663}"/>
              </a:ext>
            </a:extLst>
          </p:cNvPr>
          <p:cNvSpPr txBox="1"/>
          <p:nvPr/>
        </p:nvSpPr>
        <p:spPr>
          <a:xfrm>
            <a:off x="528404" y="2066591"/>
            <a:ext cx="6093500" cy="369332"/>
          </a:xfrm>
          <a:prstGeom prst="rect">
            <a:avLst/>
          </a:prstGeom>
          <a:noFill/>
        </p:spPr>
        <p:txBody>
          <a:bodyPr wrap="square">
            <a:spAutoFit/>
          </a:bodyPr>
          <a:lstStyle/>
          <a:p>
            <a:pPr marL="0" indent="0">
              <a:buNone/>
            </a:pPr>
            <a:r>
              <a:rPr lang="fr-FR" b="1" dirty="0">
                <a:effectLst/>
                <a:latin typeface="Times New Roman" panose="02020603050405020304" pitchFamily="18" charset="0"/>
                <a:ea typeface="Times New Roman" panose="02020603050405020304" pitchFamily="18" charset="0"/>
              </a:rPr>
              <a:t>Choix des modules  : </a:t>
            </a:r>
            <a:r>
              <a:rPr lang="fr-FR" sz="1800" b="1" dirty="0">
                <a:effectLst/>
                <a:latin typeface="Times New Roman" panose="02020603050405020304" pitchFamily="18" charset="0"/>
                <a:ea typeface="Calibri" panose="020F0502020204030204" pitchFamily="34" charset="0"/>
              </a:rPr>
              <a:t>KD 145 SX-UFU.</a:t>
            </a:r>
            <a:endParaRPr lang="fr-FR" dirty="0">
              <a:latin typeface="Calibri" panose="020F0502020204030204" pitchFamily="34" charset="0"/>
              <a:ea typeface="Times New Roman" panose="02020603050405020304" pitchFamily="18" charset="0"/>
              <a:cs typeface="Arial" panose="020B0604020202020204" pitchFamily="34" charset="0"/>
            </a:endParaRPr>
          </a:p>
        </p:txBody>
      </p:sp>
      <p:sp>
        <p:nvSpPr>
          <p:cNvPr id="3" name="Slide Number Placeholder 2">
            <a:extLst>
              <a:ext uri="{FF2B5EF4-FFF2-40B4-BE49-F238E27FC236}">
                <a16:creationId xmlns:a16="http://schemas.microsoft.com/office/drawing/2014/main" id="{7150CA91-6336-4DDC-9B4D-36B377E2B7FE}"/>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46848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FD1C-B2D5-463F-9562-6285701C2658}"/>
              </a:ext>
            </a:extLst>
          </p:cNvPr>
          <p:cNvSpPr>
            <a:spLocks noGrp="1"/>
          </p:cNvSpPr>
          <p:nvPr>
            <p:ph type="title"/>
          </p:nvPr>
        </p:nvSpPr>
        <p:spPr>
          <a:xfrm>
            <a:off x="913774"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rPr>
              <a:t>Dimensionnement du système photovoltaïque autonome</a:t>
            </a:r>
            <a:endParaRPr lang="fr-FR" sz="30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E32C800-1CA0-445A-9F2C-359477149A5C}"/>
                  </a:ext>
                </a:extLst>
              </p:cNvPr>
              <p:cNvSpPr txBox="1"/>
              <p:nvPr/>
            </p:nvSpPr>
            <p:spPr>
              <a:xfrm>
                <a:off x="561195" y="2253814"/>
                <a:ext cx="9648043" cy="2747740"/>
              </a:xfrm>
              <a:prstGeom prst="rect">
                <a:avLst/>
              </a:prstGeom>
              <a:noFill/>
            </p:spPr>
            <p:txBody>
              <a:bodyPr wrap="square">
                <a:spAutoFit/>
              </a:bodyPr>
              <a:lstStyle/>
              <a:p>
                <a:pPr marL="0" indent="0">
                  <a:buNone/>
                </a:pPr>
                <a:r>
                  <a:rPr lang="fr-FR" sz="1800" b="1" dirty="0">
                    <a:effectLst/>
                    <a:latin typeface="Times New Roman" panose="02020603050405020304" pitchFamily="18" charset="0"/>
                    <a:ea typeface="Times New Roman" panose="02020603050405020304" pitchFamily="18" charset="0"/>
                  </a:rPr>
                  <a:t>Nombre de modules à installer  </a:t>
                </a:r>
                <a:r>
                  <a:rPr lang="fr-FR" b="1" dirty="0">
                    <a:latin typeface="CambriaMath"/>
                    <a:ea typeface="Times New Roman" panose="02020603050405020304" pitchFamily="18" charset="0"/>
                    <a:cs typeface="CambriaMath"/>
                  </a:rPr>
                  <a:t>45 modules</a:t>
                </a:r>
                <a:endParaRPr lang="fr-FR" dirty="0">
                  <a:latin typeface="Calibri" panose="020F0502020204030204" pitchFamily="34" charset="0"/>
                  <a:ea typeface="Times New Roman" panose="02020603050405020304" pitchFamily="18" charset="0"/>
                  <a:cs typeface="Arial" panose="020B0604020202020204" pitchFamily="34" charset="0"/>
                </a:endParaRPr>
              </a:p>
              <a:p>
                <a:pPr marL="0" lvl="0" indent="0">
                  <a:lnSpc>
                    <a:spcPct val="115000"/>
                  </a:lnSpc>
                  <a:spcAft>
                    <a:spcPts val="800"/>
                  </a:spcAft>
                  <a:buNone/>
                </a:pPr>
                <a:r>
                  <a:rPr lang="fr-FR" sz="1800" dirty="0">
                    <a:effectLst/>
                    <a:latin typeface="Calibri" panose="020F0502020204030204" pitchFamily="34" charset="0"/>
                    <a:ea typeface="Times New Roman" panose="02020603050405020304" pitchFamily="18" charset="0"/>
                    <a:cs typeface="Arial" panose="020B0604020202020204" pitchFamily="34" charset="0"/>
                  </a:rPr>
                  <a:t>                                                   </a:t>
                </a:r>
                <a:r>
                  <a:rPr lang="fr-FR" sz="1800" dirty="0">
                    <a:effectLst/>
                    <a:latin typeface="CambriaMath"/>
                    <a:ea typeface="Times New Roman" panose="02020603050405020304" pitchFamily="18" charset="0"/>
                    <a:cs typeface="CambriaMath"/>
                  </a:rPr>
                  <a:t>   Nm = </a:t>
                </a:r>
                <a14:m>
                  <m:oMath xmlns:m="http://schemas.openxmlformats.org/officeDocument/2006/math">
                    <m:f>
                      <m:fPr>
                        <m:ctrlPr>
                          <a:rPr lang="fr-FR" sz="1800" i="1">
                            <a:effectLst/>
                            <a:latin typeface="Cambria Math" panose="02040503050406030204" pitchFamily="18" charset="0"/>
                            <a:ea typeface="Times New Roman" panose="02020603050405020304" pitchFamily="18" charset="0"/>
                            <a:cs typeface="CambriaMath"/>
                          </a:rPr>
                        </m:ctrlPr>
                      </m:fPr>
                      <m:num>
                        <m:r>
                          <a:rPr lang="fr-FR" sz="1800" i="1">
                            <a:effectLst/>
                            <a:latin typeface="Cambria Math" panose="02040503050406030204" pitchFamily="18" charset="0"/>
                            <a:ea typeface="Times New Roman" panose="02020603050405020304" pitchFamily="18" charset="0"/>
                            <a:cs typeface="CambriaMath"/>
                          </a:rPr>
                          <m:t>𝑝𝑝𝑣</m:t>
                        </m:r>
                      </m:num>
                      <m:den>
                        <m:r>
                          <a:rPr lang="fr-FR" sz="1800" i="1">
                            <a:effectLst/>
                            <a:latin typeface="Cambria Math" panose="02040503050406030204" pitchFamily="18" charset="0"/>
                            <a:ea typeface="Times New Roman" panose="02020603050405020304" pitchFamily="18" charset="0"/>
                            <a:cs typeface="CambriaMath"/>
                          </a:rPr>
                          <m:t>𝑃𝑐</m:t>
                        </m:r>
                      </m:den>
                    </m:f>
                  </m:oMath>
                </a14:m>
                <a:r>
                  <a:rPr lang="fr-FR" sz="1800" dirty="0">
                    <a:effectLst/>
                    <a:latin typeface="CambriaMath"/>
                    <a:ea typeface="Times New Roman" panose="02020603050405020304" pitchFamily="18" charset="0"/>
                    <a:cs typeface="CambriaMath"/>
                  </a:rPr>
                  <a:t> = 6400 </a:t>
                </a:r>
                <a:r>
                  <a:rPr lang="fr-FR" sz="1800" dirty="0">
                    <a:effectLst/>
                    <a:latin typeface="Cambria" panose="02040503050406030204" pitchFamily="18" charset="0"/>
                    <a:ea typeface="Times New Roman" panose="02020603050405020304" pitchFamily="18" charset="0"/>
                    <a:cs typeface="CambriaMath"/>
                  </a:rPr>
                  <a:t>÷</a:t>
                </a:r>
                <a:r>
                  <a:rPr lang="fr-FR" sz="1800" dirty="0">
                    <a:effectLst/>
                    <a:latin typeface="CambriaMath"/>
                    <a:ea typeface="Times New Roman" panose="02020603050405020304" pitchFamily="18" charset="0"/>
                    <a:cs typeface="CambriaMath"/>
                  </a:rPr>
                  <a:t> 145 = 44.13 </a:t>
                </a:r>
              </a:p>
              <a:p>
                <a:pPr marL="0" lvl="0" indent="0">
                  <a:lnSpc>
                    <a:spcPct val="115000"/>
                  </a:lnSpc>
                  <a:spcAft>
                    <a:spcPts val="800"/>
                  </a:spcAft>
                  <a:buNone/>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L</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e nombre de modules connectés en série est égal a </a:t>
                </a:r>
                <a:r>
                  <a:rPr lang="fr-FR" b="1" dirty="0">
                    <a:latin typeface="CambriaMath"/>
                    <a:ea typeface="Times New Roman" panose="02020603050405020304" pitchFamily="18" charset="0"/>
                    <a:cs typeface="CambriaMath"/>
                  </a:rPr>
                  <a:t>3 modules </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Nms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fr-FR"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𝑉𝑝𝑣</m:t>
                        </m:r>
                      </m:num>
                      <m:den>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𝑉𝑢</m:t>
                        </m:r>
                      </m:den>
                    </m:f>
                  </m:oMath>
                </a14:m>
                <a:r>
                  <a:rPr lang="en-US" sz="1800" dirty="0">
                    <a:effectLst/>
                    <a:latin typeface="Times New Roman" panose="02020603050405020304" pitchFamily="18" charset="0"/>
                    <a:ea typeface="Times New Roman" panose="02020603050405020304" pitchFamily="18" charset="0"/>
                    <a:cs typeface="Arial" panose="020B0604020202020204" pitchFamily="34" charset="0"/>
                  </a:rPr>
                  <a:t> = 48 ÷ 17.9 = 2.68</a:t>
                </a:r>
              </a:p>
              <a:p>
                <a:pPr marL="0" indent="0">
                  <a:lnSpc>
                    <a:spcPct val="115000"/>
                  </a:lnSpc>
                  <a:spcAft>
                    <a:spcPts val="800"/>
                  </a:spcAft>
                  <a:buNone/>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L</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e nombre de modules connectés en parallèle est égale à </a:t>
                </a:r>
                <a:r>
                  <a:rPr lang="fr-FR" sz="1800" b="1" dirty="0">
                    <a:effectLst/>
                    <a:latin typeface="CambriaMath"/>
                    <a:ea typeface="Times New Roman" panose="02020603050405020304" pitchFamily="18" charset="0"/>
                    <a:cs typeface="CambriaMath"/>
                  </a:rPr>
                  <a:t>15 modules </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115000"/>
                  </a:lnSpc>
                  <a:spcAft>
                    <a:spcPts val="800"/>
                  </a:spcAft>
                  <a:buNone/>
                </a:pPr>
                <a:r>
                  <a:rPr lang="fr-FR" sz="1800" dirty="0" err="1">
                    <a:effectLst/>
                    <a:latin typeface="Times New Roman" panose="02020603050405020304" pitchFamily="18" charset="0"/>
                    <a:ea typeface="Times New Roman" panose="02020603050405020304" pitchFamily="18" charset="0"/>
                    <a:cs typeface="Arial" panose="020B0604020202020204" pitchFamily="34" charset="0"/>
                  </a:rPr>
                  <a:t>Nmp</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fr-FR"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𝑁𝑚</m:t>
                        </m:r>
                      </m:num>
                      <m:den>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𝑁𝑚𝑠</m:t>
                        </m:r>
                      </m:den>
                    </m:f>
                  </m:oMath>
                </a14:m>
                <a:r>
                  <a:rPr lang="fr-FR" sz="1800" dirty="0">
                    <a:effectLst/>
                    <a:latin typeface="Times New Roman" panose="02020603050405020304" pitchFamily="18" charset="0"/>
                    <a:ea typeface="Times New Roman" panose="02020603050405020304" pitchFamily="18" charset="0"/>
                    <a:cs typeface="Arial" panose="020B0604020202020204" pitchFamily="34" charset="0"/>
                  </a:rPr>
                  <a:t> = 45 ÷ 3 = 15 </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E32C800-1CA0-445A-9F2C-359477149A5C}"/>
                  </a:ext>
                </a:extLst>
              </p:cNvPr>
              <p:cNvSpPr txBox="1">
                <a:spLocks noRot="1" noChangeAspect="1" noMove="1" noResize="1" noEditPoints="1" noAdjustHandles="1" noChangeArrowheads="1" noChangeShapeType="1" noTextEdit="1"/>
              </p:cNvSpPr>
              <p:nvPr/>
            </p:nvSpPr>
            <p:spPr>
              <a:xfrm>
                <a:off x="561195" y="2253814"/>
                <a:ext cx="9648043" cy="2747740"/>
              </a:xfrm>
              <a:prstGeom prst="rect">
                <a:avLst/>
              </a:prstGeom>
              <a:blipFill>
                <a:blip r:embed="rId3"/>
                <a:stretch>
                  <a:fillRect l="-505" t="-1556" b="-444"/>
                </a:stretch>
              </a:blipFill>
            </p:spPr>
            <p:txBody>
              <a:bodyPr/>
              <a:lstStyle/>
              <a:p>
                <a:r>
                  <a:rPr lang="fr-FR">
                    <a:noFill/>
                  </a:rPr>
                  <a:t> </a:t>
                </a:r>
              </a:p>
            </p:txBody>
          </p:sp>
        </mc:Fallback>
      </mc:AlternateContent>
      <p:pic>
        <p:nvPicPr>
          <p:cNvPr id="6" name="Content Placeholder 5">
            <a:extLst>
              <a:ext uri="{FF2B5EF4-FFF2-40B4-BE49-F238E27FC236}">
                <a16:creationId xmlns:a16="http://schemas.microsoft.com/office/drawing/2014/main" id="{70530F7D-C0DA-4047-B008-A13C3DFD679E}"/>
              </a:ext>
            </a:extLst>
          </p:cNvPr>
          <p:cNvPicPr>
            <a:picLocks noGrp="1"/>
          </p:cNvPicPr>
          <p:nvPr>
            <p:ph sz="quarter" idx="13"/>
          </p:nvPr>
        </p:nvPicPr>
        <p:blipFill>
          <a:blip r:embed="rId4">
            <a:extLst>
              <a:ext uri="{28A0092B-C50C-407E-A947-70E740481C1C}">
                <a14:useLocalDpi xmlns:a14="http://schemas.microsoft.com/office/drawing/2010/main" val="0"/>
              </a:ext>
            </a:extLst>
          </a:blip>
          <a:stretch>
            <a:fillRect/>
          </a:stretch>
        </p:blipFill>
        <p:spPr>
          <a:xfrm>
            <a:off x="7330191" y="2128602"/>
            <a:ext cx="4512038" cy="4226823"/>
          </a:xfrm>
          <a:prstGeom prst="rect">
            <a:avLst/>
          </a:prstGeom>
        </p:spPr>
      </p:pic>
      <p:sp>
        <p:nvSpPr>
          <p:cNvPr id="3" name="Slide Number Placeholder 2">
            <a:extLst>
              <a:ext uri="{FF2B5EF4-FFF2-40B4-BE49-F238E27FC236}">
                <a16:creationId xmlns:a16="http://schemas.microsoft.com/office/drawing/2014/main" id="{585017BC-E120-4A43-9572-0E8E606892F3}"/>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08291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ABCA-ED96-495A-A94C-EDDA76A1A0A1}"/>
              </a:ext>
            </a:extLst>
          </p:cNvPr>
          <p:cNvSpPr>
            <a:spLocks noGrp="1"/>
          </p:cNvSpPr>
          <p:nvPr>
            <p:ph type="title"/>
          </p:nvPr>
        </p:nvSpPr>
        <p:spPr>
          <a:xfrm>
            <a:off x="913774"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rPr>
              <a:t>Dimensionnement du système photovoltaïque autonome</a:t>
            </a:r>
            <a:endParaRPr lang="fr-FR" sz="30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9D774F-685F-4D32-9109-84D1CD13AAD2}"/>
                  </a:ext>
                </a:extLst>
              </p:cNvPr>
              <p:cNvSpPr txBox="1"/>
              <p:nvPr/>
            </p:nvSpPr>
            <p:spPr>
              <a:xfrm>
                <a:off x="408482" y="2163672"/>
                <a:ext cx="6093500" cy="3977948"/>
              </a:xfrm>
              <a:prstGeom prst="rect">
                <a:avLst/>
              </a:prstGeom>
              <a:noFill/>
            </p:spPr>
            <p:txBody>
              <a:bodyPr wrap="square">
                <a:spAutoFit/>
              </a:bodyPr>
              <a:lstStyle/>
              <a:p>
                <a:pPr marL="0" indent="0">
                  <a:buNone/>
                </a:pPr>
                <a:r>
                  <a:rPr lang="fr-FR" sz="1800" b="1" dirty="0">
                    <a:solidFill>
                      <a:schemeClr val="tx1"/>
                    </a:solidFill>
                    <a:effectLst/>
                    <a:latin typeface="Times New Roman" panose="02020603050405020304" pitchFamily="18" charset="0"/>
                    <a:ea typeface="Times New Roman" panose="02020603050405020304" pitchFamily="18" charset="0"/>
                  </a:rPr>
                  <a:t>Dimensionnement des batteries</a:t>
                </a:r>
              </a:p>
              <a:p>
                <a:pPr marL="0" indent="0">
                  <a:buNone/>
                </a:pPr>
                <a:endParaRPr lang="fr-FR" sz="1800" b="1" dirty="0">
                  <a:solidFill>
                    <a:schemeClr val="tx1"/>
                  </a:solidFill>
                  <a:effectLst/>
                  <a:latin typeface="Times New Roman" panose="02020603050405020304" pitchFamily="18" charset="0"/>
                  <a:ea typeface="Times New Roman" panose="02020603050405020304" pitchFamily="18" charset="0"/>
                </a:endParaRPr>
              </a:p>
              <a:p>
                <a:pPr marL="0" indent="0">
                  <a:buNone/>
                </a:pPr>
                <a:r>
                  <a:rPr lang="fr-FR" dirty="0">
                    <a:latin typeface="Times New Roman" panose="02020603050405020304" pitchFamily="18" charset="0"/>
                    <a:ea typeface="Times New Roman" panose="02020603050405020304" pitchFamily="18" charset="0"/>
                  </a:rPr>
                  <a:t>batterie </a:t>
                </a:r>
                <a:r>
                  <a:rPr lang="fr-FR" dirty="0" err="1">
                    <a:latin typeface="Times New Roman" panose="02020603050405020304" pitchFamily="18" charset="0"/>
                    <a:ea typeface="Times New Roman" panose="02020603050405020304" pitchFamily="18" charset="0"/>
                  </a:rPr>
                  <a:t>Iron</a:t>
                </a:r>
                <a:r>
                  <a:rPr lang="fr-FR" dirty="0">
                    <a:latin typeface="Times New Roman" panose="02020603050405020304" pitchFamily="18" charset="0"/>
                    <a:ea typeface="Times New Roman" panose="02020603050405020304" pitchFamily="18" charset="0"/>
                  </a:rPr>
                  <a:t> Edison LFP 2100 (2100Ah / 48V)</a:t>
                </a:r>
              </a:p>
              <a:p>
                <a:pPr marL="0" indent="0" algn="ctr">
                  <a:lnSpc>
                    <a:spcPct val="150000"/>
                  </a:lnSpc>
                  <a:buNone/>
                </a:pPr>
                <a:r>
                  <a:rPr lang="en-US" sz="1800" dirty="0" err="1">
                    <a:effectLst/>
                    <a:latin typeface="Calibri" panose="020F0502020204030204" pitchFamily="34" charset="0"/>
                    <a:ea typeface="Times New Roman" panose="02020603050405020304" pitchFamily="18" charset="0"/>
                    <a:cs typeface="Segoe UI Historic" panose="020B0502040204020203" pitchFamily="34" charset="0"/>
                  </a:rPr>
                  <a:t>Cb.total</a:t>
                </a:r>
                <a:r>
                  <a:rPr lang="en-US" sz="1800" dirty="0">
                    <a:effectLst/>
                    <a:latin typeface="Calibri" panose="020F0502020204030204" pitchFamily="34" charset="0"/>
                    <a:ea typeface="Times New Roman" panose="02020603050405020304" pitchFamily="18" charset="0"/>
                    <a:cs typeface="Segoe UI Historic" panose="020B0502040204020203" pitchFamily="34" charset="0"/>
                  </a:rPr>
                  <a:t> = </a:t>
                </a:r>
                <a14:m>
                  <m:oMath xmlns:m="http://schemas.openxmlformats.org/officeDocument/2006/math">
                    <m:f>
                      <m:fPr>
                        <m:ctrlPr>
                          <a:rPr lang="fr-FR" sz="1800" i="1">
                            <a:effectLst/>
                            <a:latin typeface="Cambria Math" panose="02040503050406030204" pitchFamily="18" charset="0"/>
                            <a:ea typeface="Times New Roman" panose="02020603050405020304" pitchFamily="18" charset="0"/>
                            <a:cs typeface="Segoe UI Historic" panose="020B0502040204020203" pitchFamily="34" charset="0"/>
                          </a:rPr>
                        </m:ctrlPr>
                      </m:fPr>
                      <m:num>
                        <m:r>
                          <a:rPr lang="fr-FR" sz="1800" i="1">
                            <a:effectLst/>
                            <a:latin typeface="Cambria Math" panose="02040503050406030204" pitchFamily="18" charset="0"/>
                            <a:ea typeface="Times New Roman" panose="02020603050405020304" pitchFamily="18" charset="0"/>
                            <a:cs typeface="Segoe UI Historic" panose="020B0502040204020203" pitchFamily="34" charset="0"/>
                          </a:rPr>
                          <m:t>𝐸𝑐</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 × </m:t>
                        </m:r>
                        <m:r>
                          <a:rPr lang="fr-FR" sz="1800" i="1">
                            <a:effectLst/>
                            <a:latin typeface="Cambria Math" panose="02040503050406030204" pitchFamily="18" charset="0"/>
                            <a:ea typeface="Times New Roman" panose="02020603050405020304" pitchFamily="18" charset="0"/>
                            <a:cs typeface="Segoe UI Historic" panose="020B0502040204020203" pitchFamily="34" charset="0"/>
                          </a:rPr>
                          <m:t>𝑁𝑗</m:t>
                        </m:r>
                      </m:num>
                      <m:den>
                        <m:r>
                          <a:rPr lang="fr-FR" sz="1800" i="1">
                            <a:effectLst/>
                            <a:latin typeface="Cambria Math" panose="02040503050406030204" pitchFamily="18" charset="0"/>
                            <a:ea typeface="Times New Roman" panose="02020603050405020304" pitchFamily="18" charset="0"/>
                            <a:cs typeface="Segoe UI Historic" panose="020B0502040204020203" pitchFamily="34" charset="0"/>
                          </a:rPr>
                          <m:t>𝑉𝑏</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 × ƞ × </m:t>
                        </m:r>
                        <m:r>
                          <a:rPr lang="fr-FR" sz="1800" i="1">
                            <a:effectLst/>
                            <a:latin typeface="Cambria Math" panose="02040503050406030204" pitchFamily="18" charset="0"/>
                            <a:ea typeface="Times New Roman" panose="02020603050405020304" pitchFamily="18" charset="0"/>
                            <a:cs typeface="Segoe UI Historic" panose="020B0502040204020203" pitchFamily="34" charset="0"/>
                          </a:rPr>
                          <m:t>𝑃𝑑𝑑</m:t>
                        </m:r>
                      </m:den>
                    </m:f>
                  </m:oMath>
                </a14:m>
                <a:r>
                  <a:rPr lang="en-US" sz="1800" dirty="0">
                    <a:effectLst/>
                    <a:latin typeface="Calibri" panose="020F0502020204030204" pitchFamily="34" charset="0"/>
                    <a:ea typeface="Times New Roman" panose="02020603050405020304" pitchFamily="18" charset="0"/>
                    <a:cs typeface="Segoe UI Historic" panose="020B0502040204020203" pitchFamily="34" charset="0"/>
                  </a:rPr>
                  <a:t> = </a:t>
                </a:r>
                <a14:m>
                  <m:oMath xmlns:m="http://schemas.openxmlformats.org/officeDocument/2006/math">
                    <m:f>
                      <m:fPr>
                        <m:ctrlPr>
                          <a:rPr lang="fr-FR" sz="1800" i="1">
                            <a:effectLst/>
                            <a:latin typeface="Cambria Math" panose="02040503050406030204" pitchFamily="18" charset="0"/>
                            <a:ea typeface="Times New Roman" panose="02020603050405020304" pitchFamily="18" charset="0"/>
                            <a:cs typeface="Segoe UI Historic" panose="020B0502040204020203" pitchFamily="34" charset="0"/>
                          </a:rPr>
                        </m:ctrlPr>
                      </m:fPr>
                      <m:num>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10000</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 × </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5</m:t>
                        </m:r>
                      </m:num>
                      <m:den>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48</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 × </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0</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85</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 ×</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0</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m:t>
                        </m:r>
                        <m:r>
                          <a:rPr lang="en-US" sz="1800" i="1">
                            <a:effectLst/>
                            <a:latin typeface="Cambria Math" panose="02040503050406030204" pitchFamily="18" charset="0"/>
                            <a:ea typeface="Times New Roman" panose="02020603050405020304" pitchFamily="18" charset="0"/>
                            <a:cs typeface="Segoe UI Historic" panose="020B0502040204020203" pitchFamily="34" charset="0"/>
                          </a:rPr>
                          <m:t>8</m:t>
                        </m:r>
                      </m:den>
                    </m:f>
                  </m:oMath>
                </a14:m>
                <a:r>
                  <a:rPr lang="ar-DZ" sz="1800" dirty="0">
                    <a:effectLst/>
                    <a:latin typeface="Calibri" panose="020F0502020204030204" pitchFamily="34" charset="0"/>
                    <a:ea typeface="Times New Roman" panose="02020603050405020304" pitchFamily="18" charset="0"/>
                    <a:cs typeface="Arial" panose="020B0604020202020204" pitchFamily="34" charset="0"/>
                  </a:rPr>
                  <a:t> = </a:t>
                </a:r>
                <a:r>
                  <a:rPr lang="en-US" sz="1800" b="1" dirty="0">
                    <a:effectLst/>
                    <a:latin typeface="Calibri" panose="020F0502020204030204" pitchFamily="34" charset="0"/>
                    <a:ea typeface="Times New Roman" panose="02020603050405020304" pitchFamily="18" charset="0"/>
                    <a:cs typeface="Arial" panose="020B0604020202020204" pitchFamily="34" charset="0"/>
                  </a:rPr>
                  <a:t>1531.86 Ah</a:t>
                </a:r>
              </a:p>
              <a:p>
                <a:pPr marL="0" indent="0" algn="ctr">
                  <a:lnSpc>
                    <a:spcPct val="150000"/>
                  </a:lnSpc>
                  <a:buNone/>
                </a:pPr>
                <a:endParaRPr lang="en-US" b="1" dirty="0">
                  <a:latin typeface="Calibri" panose="020F0502020204030204" pitchFamily="34" charset="0"/>
                  <a:ea typeface="Times New Roman" panose="02020603050405020304" pitchFamily="18" charset="0"/>
                  <a:cs typeface="Arial" panose="020B0604020202020204" pitchFamily="34" charset="0"/>
                </a:endParaRPr>
              </a:p>
              <a:p>
                <a:pPr lvl="0" algn="justLow">
                  <a:lnSpc>
                    <a:spcPct val="115000"/>
                  </a:lnSpc>
                  <a:buFont typeface="+mj-lt"/>
                  <a:buAutoNum type="alphaUcPeriod"/>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Le nombre des batteries en parallèles est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u</a:t>
                </a:r>
                <a:r>
                  <a:rPr lang="fr-FR" dirty="0">
                    <a:latin typeface="Times New Roman" panose="02020603050405020304" pitchFamily="18" charset="0"/>
                    <a:ea typeface="Times New Roman" panose="02020603050405020304" pitchFamily="18" charset="0"/>
                    <a:cs typeface="Arial" panose="020B0604020202020204" pitchFamily="34" charset="0"/>
                  </a:rPr>
                  <a:t>n seul  batterie </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fr-FR"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Nb.p</a:t>
                </a:r>
                <a:r>
                  <a:rPr lang="en-US" sz="18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fr-FR" sz="1800" i="1">
                            <a:effectLst/>
                            <a:latin typeface="Cambria Math" panose="02040503050406030204" pitchFamily="18" charset="0"/>
                            <a:cs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𝐶𝑏</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𝐶𝑏</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m:t>
                        </m:r>
                      </m:den>
                    </m:f>
                  </m:oMath>
                </a14:m>
                <a:r>
                  <a:rPr lang="en-US" sz="1800" dirty="0">
                    <a:effectLst/>
                    <a:latin typeface="Times New Roman" panose="02020603050405020304" pitchFamily="18" charset="0"/>
                    <a:ea typeface="Times New Roman" panose="02020603050405020304" pitchFamily="18" charset="0"/>
                  </a:rPr>
                  <a:t> = 1531.86 ÷ 2100 = 0.73</a:t>
                </a:r>
              </a:p>
              <a:p>
                <a:pPr marL="0" indent="0">
                  <a:buNone/>
                </a:pPr>
                <a:endParaRPr lang="en-US" sz="1800" dirty="0">
                  <a:effectLst/>
                  <a:latin typeface="Times New Roman" panose="02020603050405020304" pitchFamily="18" charset="0"/>
                  <a:ea typeface="Times New Roman" panose="02020603050405020304" pitchFamily="18" charset="0"/>
                </a:endParaRPr>
              </a:p>
              <a:p>
                <a:pPr marL="342900" lvl="0" indent="-342900" algn="justLow">
                  <a:lnSpc>
                    <a:spcPct val="115000"/>
                  </a:lnSpc>
                  <a:buFont typeface="+mj-lt"/>
                  <a:buAutoNum type="alphaUcPeriod"/>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Le nombre des batteries en séries est :</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Nb.s</a:t>
                </a:r>
                <a:r>
                  <a:rPr lang="fr-FR" sz="18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fr-FR" sz="1800" i="1">
                            <a:effectLst/>
                            <a:latin typeface="Cambria Math" panose="02040503050406030204" pitchFamily="18" charset="0"/>
                            <a:cs typeface="Times New Roman" panose="02020603050405020304" pitchFamily="18" charset="0"/>
                          </a:rPr>
                        </m:ctrlPr>
                      </m:fPr>
                      <m:num>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𝑉𝑝𝑣</m:t>
                        </m:r>
                      </m:num>
                      <m:den>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𝑉𝑏</m:t>
                        </m:r>
                      </m:den>
                    </m:f>
                  </m:oMath>
                </a14:m>
                <a:r>
                  <a:rPr lang="fr-FR" sz="1800" dirty="0">
                    <a:effectLst/>
                    <a:latin typeface="Times New Roman" panose="02020603050405020304" pitchFamily="18" charset="0"/>
                    <a:ea typeface="Times New Roman" panose="02020603050405020304" pitchFamily="18" charset="0"/>
                  </a:rPr>
                  <a:t> = 48 / 48 = 1 </a:t>
                </a:r>
                <a:endParaRPr lang="en-US" b="1"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fr-FR" sz="1800" b="1"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39D774F-685F-4D32-9109-84D1CD13AAD2}"/>
                  </a:ext>
                </a:extLst>
              </p:cNvPr>
              <p:cNvSpPr txBox="1">
                <a:spLocks noRot="1" noChangeAspect="1" noMove="1" noResize="1" noEditPoints="1" noAdjustHandles="1" noChangeArrowheads="1" noChangeShapeType="1" noTextEdit="1"/>
              </p:cNvSpPr>
              <p:nvPr/>
            </p:nvSpPr>
            <p:spPr>
              <a:xfrm>
                <a:off x="408482" y="2163672"/>
                <a:ext cx="6093500" cy="3977948"/>
              </a:xfrm>
              <a:prstGeom prst="rect">
                <a:avLst/>
              </a:prstGeom>
              <a:blipFill>
                <a:blip r:embed="rId3"/>
                <a:stretch>
                  <a:fillRect l="-800" t="-920" r="-400"/>
                </a:stretch>
              </a:blipFill>
            </p:spPr>
            <p:txBody>
              <a:bodyPr/>
              <a:lstStyle/>
              <a:p>
                <a:r>
                  <a:rPr lang="fr-FR">
                    <a:noFill/>
                  </a:rPr>
                  <a:t> </a:t>
                </a:r>
              </a:p>
            </p:txBody>
          </p:sp>
        </mc:Fallback>
      </mc:AlternateContent>
      <p:pic>
        <p:nvPicPr>
          <p:cNvPr id="6" name="Content Placeholder 5">
            <a:extLst>
              <a:ext uri="{FF2B5EF4-FFF2-40B4-BE49-F238E27FC236}">
                <a16:creationId xmlns:a16="http://schemas.microsoft.com/office/drawing/2014/main" id="{F4139638-0B05-40FF-B984-D2ACA51BE690}"/>
              </a:ext>
            </a:extLst>
          </p:cNvPr>
          <p:cNvPicPr>
            <a:picLocks noGrp="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6743495" y="2520465"/>
            <a:ext cx="4723979" cy="3331218"/>
          </a:xfrm>
          <a:prstGeom prst="rect">
            <a:avLst/>
          </a:prstGeom>
        </p:spPr>
      </p:pic>
      <p:sp>
        <p:nvSpPr>
          <p:cNvPr id="3" name="Slide Number Placeholder 2">
            <a:extLst>
              <a:ext uri="{FF2B5EF4-FFF2-40B4-BE49-F238E27FC236}">
                <a16:creationId xmlns:a16="http://schemas.microsoft.com/office/drawing/2014/main" id="{D0428EBF-8ADA-42CC-B06D-C11094F2166E}"/>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06899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E0C89-033F-4509-9351-BF2A21DE535B}"/>
              </a:ext>
            </a:extLst>
          </p:cNvPr>
          <p:cNvSpPr>
            <a:spLocks noGrp="1"/>
          </p:cNvSpPr>
          <p:nvPr>
            <p:ph type="title"/>
          </p:nvPr>
        </p:nvSpPr>
        <p:spPr>
          <a:xfrm>
            <a:off x="913149" y="0"/>
            <a:ext cx="10364451" cy="1596177"/>
          </a:xfrm>
        </p:spPr>
        <p:txBody>
          <a:bodyPr>
            <a:normAutofit/>
          </a:bodyPr>
          <a:lstStyle/>
          <a:p>
            <a:r>
              <a:rPr lang="fr-FR" sz="3000" dirty="0">
                <a:solidFill>
                  <a:srgbClr val="FF0000"/>
                </a:solidFill>
                <a:latin typeface="Times New Roman" panose="02020603050405020304" pitchFamily="18" charset="0"/>
                <a:cs typeface="Times New Roman" panose="02020603050405020304" pitchFamily="18" charset="0"/>
              </a:rPr>
              <a:t>Plan de présentation </a:t>
            </a:r>
            <a:endParaRPr lang="fr-FR" sz="3000" dirty="0"/>
          </a:p>
        </p:txBody>
      </p:sp>
      <p:graphicFrame>
        <p:nvGraphicFramePr>
          <p:cNvPr id="4" name="Content Placeholder 3">
            <a:extLst>
              <a:ext uri="{FF2B5EF4-FFF2-40B4-BE49-F238E27FC236}">
                <a16:creationId xmlns:a16="http://schemas.microsoft.com/office/drawing/2014/main" id="{2A884C51-ED69-4883-9BC7-73C6180C028D}"/>
              </a:ext>
            </a:extLst>
          </p:cNvPr>
          <p:cNvGraphicFramePr>
            <a:graphicFrameLocks noGrp="1"/>
          </p:cNvGraphicFramePr>
          <p:nvPr>
            <p:ph sz="quarter" idx="13"/>
            <p:extLst>
              <p:ext uri="{D42A27DB-BD31-4B8C-83A1-F6EECF244321}">
                <p14:modId xmlns:p14="http://schemas.microsoft.com/office/powerpoint/2010/main" val="549050165"/>
              </p:ext>
            </p:extLst>
          </p:nvPr>
        </p:nvGraphicFramePr>
        <p:xfrm>
          <a:off x="914400" y="1550504"/>
          <a:ext cx="10777928" cy="5060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83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4B2B-394F-42D1-AE6B-6E3F2D47E1EE}"/>
              </a:ext>
            </a:extLst>
          </p:cNvPr>
          <p:cNvSpPr>
            <a:spLocks noGrp="1"/>
          </p:cNvSpPr>
          <p:nvPr>
            <p:ph type="title"/>
          </p:nvPr>
        </p:nvSpPr>
        <p:spPr>
          <a:xfrm>
            <a:off x="913774" y="19939"/>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rPr>
              <a:t>Dimensionnement du système photovoltaïque autonome</a:t>
            </a:r>
            <a:endParaRPr lang="fr-FR" sz="3000" dirty="0"/>
          </a:p>
        </p:txBody>
      </p:sp>
      <p:sp>
        <p:nvSpPr>
          <p:cNvPr id="5" name="TextBox 4">
            <a:extLst>
              <a:ext uri="{FF2B5EF4-FFF2-40B4-BE49-F238E27FC236}">
                <a16:creationId xmlns:a16="http://schemas.microsoft.com/office/drawing/2014/main" id="{EFAC14CE-2B68-4FB0-8C2A-87D151937B21}"/>
              </a:ext>
            </a:extLst>
          </p:cNvPr>
          <p:cNvSpPr txBox="1"/>
          <p:nvPr/>
        </p:nvSpPr>
        <p:spPr>
          <a:xfrm>
            <a:off x="334779" y="2214694"/>
            <a:ext cx="6560695" cy="3825278"/>
          </a:xfrm>
          <a:prstGeom prst="rect">
            <a:avLst/>
          </a:prstGeom>
          <a:noFill/>
        </p:spPr>
        <p:txBody>
          <a:bodyPr wrap="square">
            <a:spAutoFit/>
          </a:bodyPr>
          <a:lstStyle/>
          <a:p>
            <a:pPr marL="0" indent="0">
              <a:buNone/>
            </a:pPr>
            <a:r>
              <a:rPr lang="fr-FR" sz="2000" b="1" dirty="0">
                <a:solidFill>
                  <a:schemeClr val="tx1"/>
                </a:solidFill>
                <a:effectLst/>
                <a:latin typeface="Times New Roman" panose="02020603050405020304" pitchFamily="18" charset="0"/>
                <a:ea typeface="Times New Roman" panose="02020603050405020304" pitchFamily="18" charset="0"/>
              </a:rPr>
              <a:t>Dimensionnement du régulateur</a:t>
            </a:r>
            <a:r>
              <a:rPr lang="fr-FR" sz="2000" dirty="0">
                <a:solidFill>
                  <a:schemeClr val="tx1"/>
                </a:solidFill>
                <a:effectLst/>
                <a:latin typeface="Times New Roman" panose="02020603050405020304" pitchFamily="18" charset="0"/>
                <a:ea typeface="Times New Roman" panose="02020603050405020304" pitchFamily="18" charset="0"/>
              </a:rPr>
              <a:t> </a:t>
            </a:r>
            <a:r>
              <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ctr" rtl="0">
              <a:lnSpc>
                <a:spcPct val="115000"/>
              </a:lnSpc>
              <a:spcBef>
                <a:spcPts val="1200"/>
              </a:spcBef>
              <a:spcAft>
                <a:spcPts val="800"/>
              </a:spcAft>
            </a:pP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Imin</a:t>
            </a: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15 × 8.78 × 1.5 = </a:t>
            </a: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197.55A</a:t>
            </a:r>
          </a:p>
          <a:p>
            <a:pPr algn="ctr">
              <a:lnSpc>
                <a:spcPct val="115000"/>
              </a:lnSpc>
              <a:spcBef>
                <a:spcPts val="1200"/>
              </a:spcBef>
              <a:spcAft>
                <a:spcPts val="800"/>
              </a:spcAft>
            </a:pPr>
            <a:r>
              <a:rPr lang="fr-FR" sz="1800" dirty="0">
                <a:effectLst/>
                <a:latin typeface="Times New Roman" panose="02020603050405020304" pitchFamily="18" charset="0"/>
                <a:ea typeface="Calibri" panose="020F0502020204030204" pitchFamily="34" charset="0"/>
              </a:rPr>
              <a:t> </a:t>
            </a:r>
            <a:r>
              <a:rPr lang="fr-FR" sz="1800" b="1" dirty="0">
                <a:effectLst/>
                <a:latin typeface="Times New Roman" panose="02020603050405020304" pitchFamily="18" charset="0"/>
                <a:ea typeface="Calibri" panose="020F0502020204030204" pitchFamily="34" charset="0"/>
              </a:rPr>
              <a:t>N</a:t>
            </a:r>
            <a:r>
              <a:rPr lang="fr-FR" sz="1800" dirty="0">
                <a:effectLst/>
                <a:latin typeface="Times New Roman" panose="02020603050405020304" pitchFamily="18" charset="0"/>
                <a:ea typeface="Calibri" panose="020F0502020204030204" pitchFamily="34" charset="0"/>
              </a:rPr>
              <a:t>ous choisissant pour notre système le régulateur </a:t>
            </a:r>
            <a:r>
              <a:rPr lang="fr-FR" sz="1800" b="1" dirty="0">
                <a:solidFill>
                  <a:srgbClr val="000000"/>
                </a:solidFill>
                <a:effectLst/>
                <a:latin typeface="Times New Roman" panose="02020603050405020304" pitchFamily="18" charset="0"/>
                <a:ea typeface="Calibri" panose="020F0502020204030204" pitchFamily="34" charset="0"/>
              </a:rPr>
              <a:t>SCDC-48V200A </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indent="0" algn="ctr">
              <a:lnSpc>
                <a:spcPct val="115000"/>
              </a:lnSpc>
              <a:buNone/>
            </a:pPr>
            <a:endParaRPr lang="fr-FR"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buNone/>
            </a:pPr>
            <a:r>
              <a:rPr lang="fr-FR" sz="2000" b="1" dirty="0">
                <a:solidFill>
                  <a:schemeClr val="tx1"/>
                </a:solidFill>
                <a:effectLst/>
                <a:latin typeface="Times New Roman" panose="02020603050405020304" pitchFamily="18" charset="0"/>
                <a:ea typeface="Times New Roman" panose="02020603050405020304" pitchFamily="18" charset="0"/>
              </a:rPr>
              <a:t>Dimensionnement de l’onduleur </a:t>
            </a:r>
          </a:p>
          <a:p>
            <a:pPr marL="0" indent="0">
              <a:lnSpc>
                <a:spcPct val="115000"/>
              </a:lnSpc>
              <a:buNone/>
            </a:pPr>
            <a:endParaRPr lang="fr-FR"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15000"/>
              </a:lnSpc>
              <a:buNone/>
            </a:pPr>
            <a:r>
              <a:rPr lang="fr-FR" sz="1800" dirty="0">
                <a:solidFill>
                  <a:schemeClr val="tx1"/>
                </a:solidFill>
                <a:effectLst/>
                <a:latin typeface="Times New Roman" panose="02020603050405020304" pitchFamily="18" charset="0"/>
                <a:ea typeface="Times New Roman" panose="02020603050405020304" pitchFamily="18" charset="0"/>
              </a:rPr>
              <a:t>Q = 0.75 P = 0,75 x 10,000 = 7500VAR</a:t>
            </a:r>
          </a:p>
          <a:p>
            <a:pPr marL="0" indent="0" algn="ctr">
              <a:lnSpc>
                <a:spcPct val="115000"/>
              </a:lnSpc>
              <a:buNone/>
            </a:pPr>
            <a:endParaRPr lang="fr-FR" sz="1800" dirty="0">
              <a:solidFill>
                <a:schemeClr val="tx1"/>
              </a:solidFill>
              <a:effectLst/>
              <a:latin typeface="Times New Roman" panose="02020603050405020304" pitchFamily="18" charset="0"/>
              <a:ea typeface="Times New Roman" panose="02020603050405020304" pitchFamily="18" charset="0"/>
            </a:endParaRPr>
          </a:p>
          <a:p>
            <a:pPr marL="0" indent="0" algn="ctr">
              <a:lnSpc>
                <a:spcPct val="115000"/>
              </a:lnSpc>
              <a:buNone/>
            </a:pPr>
            <a:r>
              <a:rPr lang="fr-FR" sz="1800" dirty="0">
                <a:solidFill>
                  <a:schemeClr val="tx1"/>
                </a:solidFill>
                <a:effectLst/>
                <a:latin typeface="Times New Roman" panose="02020603050405020304" pitchFamily="18" charset="0"/>
                <a:ea typeface="Times New Roman" panose="02020603050405020304" pitchFamily="18" charset="0"/>
              </a:rPr>
              <a:t> S² = P² + Q² </a:t>
            </a:r>
            <a:r>
              <a:rPr lang="fr-FR" dirty="0">
                <a:solidFill>
                  <a:schemeClr val="tx1"/>
                </a:solidFill>
                <a:latin typeface="Times New Roman" panose="02020603050405020304" pitchFamily="18" charset="0"/>
                <a:ea typeface="Times New Roman" panose="02020603050405020304" pitchFamily="18" charset="0"/>
              </a:rPr>
              <a:t> = </a:t>
            </a:r>
            <a:r>
              <a:rPr lang="fr-FR" sz="1800" dirty="0">
                <a:solidFill>
                  <a:schemeClr val="tx1"/>
                </a:solidFill>
                <a:effectLst/>
                <a:latin typeface="Times New Roman" panose="02020603050405020304" pitchFamily="18" charset="0"/>
                <a:ea typeface="Times New Roman" panose="02020603050405020304" pitchFamily="18" charset="0"/>
              </a:rPr>
              <a:t>(10000)</a:t>
            </a:r>
            <a:r>
              <a:rPr lang="fr-FR" sz="1800" baseline="30000" dirty="0">
                <a:solidFill>
                  <a:schemeClr val="tx1"/>
                </a:solidFill>
                <a:effectLst/>
                <a:latin typeface="Times New Roman" panose="02020603050405020304" pitchFamily="18" charset="0"/>
                <a:ea typeface="Times New Roman" panose="02020603050405020304" pitchFamily="18" charset="0"/>
              </a:rPr>
              <a:t>2</a:t>
            </a:r>
            <a:r>
              <a:rPr lang="fr-FR" sz="1800" dirty="0">
                <a:solidFill>
                  <a:schemeClr val="tx1"/>
                </a:solidFill>
                <a:effectLst/>
                <a:latin typeface="Times New Roman" panose="02020603050405020304" pitchFamily="18" charset="0"/>
                <a:ea typeface="Times New Roman" panose="02020603050405020304" pitchFamily="18" charset="0"/>
              </a:rPr>
              <a:t> + (7500)</a:t>
            </a:r>
            <a:r>
              <a:rPr lang="fr-FR" sz="1800" baseline="30000" dirty="0">
                <a:solidFill>
                  <a:schemeClr val="tx1"/>
                </a:solidFill>
                <a:effectLst/>
                <a:latin typeface="Times New Roman" panose="02020603050405020304" pitchFamily="18" charset="0"/>
                <a:ea typeface="Times New Roman" panose="02020603050405020304" pitchFamily="18" charset="0"/>
              </a:rPr>
              <a:t>2</a:t>
            </a:r>
            <a:r>
              <a:rPr lang="fr-FR" sz="1800" dirty="0">
                <a:solidFill>
                  <a:schemeClr val="tx1"/>
                </a:solidFill>
                <a:effectLst/>
                <a:latin typeface="Times New Roman" panose="02020603050405020304" pitchFamily="18" charset="0"/>
                <a:ea typeface="Times New Roman" panose="02020603050405020304" pitchFamily="18" charset="0"/>
              </a:rPr>
              <a:t> = </a:t>
            </a:r>
            <a:r>
              <a:rPr lang="fr-FR" sz="1800" b="1" dirty="0">
                <a:solidFill>
                  <a:schemeClr val="tx1"/>
                </a:solidFill>
                <a:effectLst/>
                <a:latin typeface="Times New Roman" panose="02020603050405020304" pitchFamily="18" charset="0"/>
                <a:ea typeface="Times New Roman" panose="02020603050405020304" pitchFamily="18" charset="0"/>
              </a:rPr>
              <a:t>12.5KVA</a:t>
            </a:r>
            <a:endParaRPr lang="fr-FR" b="1" dirty="0">
              <a:latin typeface="Times New Roman" panose="02020603050405020304" pitchFamily="18" charset="0"/>
              <a:ea typeface="Times New Roman" panose="02020603050405020304" pitchFamily="18" charset="0"/>
            </a:endParaRPr>
          </a:p>
          <a:p>
            <a:pPr marL="0" indent="0" algn="ctr">
              <a:lnSpc>
                <a:spcPct val="115000"/>
              </a:lnSpc>
              <a:buNone/>
            </a:pPr>
            <a:endParaRPr lang="fr-FR" sz="1800" b="1" dirty="0">
              <a:solidFill>
                <a:schemeClr val="tx1"/>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23316A4C-1998-44C3-B770-AE4EB34DF982}"/>
              </a:ext>
            </a:extLst>
          </p:cNvPr>
          <p:cNvPicPr>
            <a:picLocks noChangeAspect="1"/>
          </p:cNvPicPr>
          <p:nvPr/>
        </p:nvPicPr>
        <p:blipFill>
          <a:blip r:embed="rId3"/>
          <a:stretch>
            <a:fillRect/>
          </a:stretch>
        </p:blipFill>
        <p:spPr>
          <a:xfrm>
            <a:off x="7452947" y="2065520"/>
            <a:ext cx="3825278" cy="3825278"/>
          </a:xfrm>
          <a:prstGeom prst="rect">
            <a:avLst/>
          </a:prstGeom>
        </p:spPr>
      </p:pic>
      <p:sp>
        <p:nvSpPr>
          <p:cNvPr id="3" name="Slide Number Placeholder 2">
            <a:extLst>
              <a:ext uri="{FF2B5EF4-FFF2-40B4-BE49-F238E27FC236}">
                <a16:creationId xmlns:a16="http://schemas.microsoft.com/office/drawing/2014/main" id="{8C27C46A-8CB3-41B1-9CBE-C9228AD9C420}"/>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77582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76C7-CF21-4ABD-B622-AD17F0626D9A}"/>
              </a:ext>
            </a:extLst>
          </p:cNvPr>
          <p:cNvSpPr>
            <a:spLocks noGrp="1"/>
          </p:cNvSpPr>
          <p:nvPr>
            <p:ph type="title"/>
          </p:nvPr>
        </p:nvSpPr>
        <p:spPr>
          <a:xfrm>
            <a:off x="913460"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rPr>
              <a:t>Coûts d’installation</a:t>
            </a:r>
            <a:br>
              <a:rPr lang="fr-FR" sz="3000" dirty="0">
                <a:solidFill>
                  <a:srgbClr val="FF0000"/>
                </a:solidFill>
                <a:effectLst/>
                <a:latin typeface="Times New Roman" panose="02020603050405020304" pitchFamily="18" charset="0"/>
                <a:ea typeface="Times New Roman" panose="02020603050405020304" pitchFamily="18" charset="0"/>
              </a:rPr>
            </a:br>
            <a:endParaRPr lang="fr-FR" sz="3000" dirty="0">
              <a:solidFill>
                <a:srgbClr val="FF0000"/>
              </a:solidFill>
            </a:endParaRPr>
          </a:p>
        </p:txBody>
      </p:sp>
      <p:graphicFrame>
        <p:nvGraphicFramePr>
          <p:cNvPr id="4" name="Table 3">
            <a:extLst>
              <a:ext uri="{FF2B5EF4-FFF2-40B4-BE49-F238E27FC236}">
                <a16:creationId xmlns:a16="http://schemas.microsoft.com/office/drawing/2014/main" id="{54B3B3B8-6437-450E-AC96-02F59506F6CF}"/>
              </a:ext>
            </a:extLst>
          </p:cNvPr>
          <p:cNvGraphicFramePr>
            <a:graphicFrameLocks noGrp="1"/>
          </p:cNvGraphicFramePr>
          <p:nvPr>
            <p:extLst>
              <p:ext uri="{D42A27DB-BD31-4B8C-83A1-F6EECF244321}">
                <p14:modId xmlns:p14="http://schemas.microsoft.com/office/powerpoint/2010/main" val="1277397089"/>
              </p:ext>
            </p:extLst>
          </p:nvPr>
        </p:nvGraphicFramePr>
        <p:xfrm>
          <a:off x="1813905" y="3982310"/>
          <a:ext cx="8563563" cy="2292245"/>
        </p:xfrm>
        <a:graphic>
          <a:graphicData uri="http://schemas.openxmlformats.org/drawingml/2006/table">
            <a:tbl>
              <a:tblPr firstRow="1" firstCol="1" bandRow="1">
                <a:tableStyleId>{5C22544A-7EE6-4342-B048-85BDC9FD1C3A}</a:tableStyleId>
              </a:tblPr>
              <a:tblGrid>
                <a:gridCol w="4212837">
                  <a:extLst>
                    <a:ext uri="{9D8B030D-6E8A-4147-A177-3AD203B41FA5}">
                      <a16:colId xmlns:a16="http://schemas.microsoft.com/office/drawing/2014/main" val="991198681"/>
                    </a:ext>
                  </a:extLst>
                </a:gridCol>
                <a:gridCol w="4350726">
                  <a:extLst>
                    <a:ext uri="{9D8B030D-6E8A-4147-A177-3AD203B41FA5}">
                      <a16:colId xmlns:a16="http://schemas.microsoft.com/office/drawing/2014/main" val="3922367520"/>
                    </a:ext>
                  </a:extLst>
                </a:gridCol>
              </a:tblGrid>
              <a:tr h="458449">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Composant</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b="0" dirty="0">
                          <a:solidFill>
                            <a:schemeClr val="tx1"/>
                          </a:solidFill>
                          <a:effectLst/>
                          <a:latin typeface="Times New Roman" panose="02020603050405020304" pitchFamily="18" charset="0"/>
                          <a:cs typeface="Times New Roman" panose="02020603050405020304" pitchFamily="18" charset="0"/>
                        </a:rPr>
                        <a:t>Prix (DA)</a:t>
                      </a:r>
                      <a:endParaRPr lang="fr-F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2111283"/>
                  </a:ext>
                </a:extLst>
              </a:tr>
              <a:tr h="458449">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Panneau solaire KD 145 SX-UFU</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67500 </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2059271"/>
                  </a:ext>
                </a:extLst>
              </a:tr>
              <a:tr h="458449">
                <a:tc>
                  <a:txBody>
                    <a:bodyPr/>
                    <a:lstStyle/>
                    <a:p>
                      <a:pPr algn="ctr">
                        <a:lnSpc>
                          <a:spcPct val="115000"/>
                        </a:lnSpc>
                        <a:spcAft>
                          <a:spcPts val="800"/>
                        </a:spcAft>
                      </a:pPr>
                      <a:r>
                        <a:rPr lang="fr-FR" sz="1800" spc="25" dirty="0">
                          <a:solidFill>
                            <a:schemeClr val="tx1"/>
                          </a:solidFill>
                          <a:effectLst/>
                          <a:latin typeface="Times New Roman" panose="02020603050405020304" pitchFamily="18" charset="0"/>
                          <a:cs typeface="Times New Roman" panose="02020603050405020304" pitchFamily="18" charset="0"/>
                        </a:rPr>
                        <a:t>Batterie Edison LFP 2100</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6,375,000</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7525322"/>
                  </a:ext>
                </a:extLst>
              </a:tr>
              <a:tr h="458449">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Régulateur SCDC-48V200A </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373,500</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5235769"/>
                  </a:ext>
                </a:extLst>
              </a:tr>
              <a:tr h="458449">
                <a:tc>
                  <a:txBody>
                    <a:bodyPr/>
                    <a:lstStyle/>
                    <a:p>
                      <a:pPr algn="ctr">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Onduleur CE2010525</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dirty="0">
                          <a:effectLst/>
                          <a:latin typeface="Times New Roman" panose="02020603050405020304" pitchFamily="18" charset="0"/>
                          <a:cs typeface="Times New Roman" panose="02020603050405020304" pitchFamily="18" charset="0"/>
                        </a:rPr>
                        <a:t>759,300</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7762368"/>
                  </a:ext>
                </a:extLst>
              </a:tr>
            </a:tbl>
          </a:graphicData>
        </a:graphic>
      </p:graphicFrame>
      <p:sp>
        <p:nvSpPr>
          <p:cNvPr id="6" name="TextBox 5">
            <a:extLst>
              <a:ext uri="{FF2B5EF4-FFF2-40B4-BE49-F238E27FC236}">
                <a16:creationId xmlns:a16="http://schemas.microsoft.com/office/drawing/2014/main" id="{A2D73D26-E099-4032-9CB1-B0D0FB127B95}"/>
              </a:ext>
            </a:extLst>
          </p:cNvPr>
          <p:cNvSpPr txBox="1"/>
          <p:nvPr/>
        </p:nvSpPr>
        <p:spPr>
          <a:xfrm>
            <a:off x="401081" y="1306511"/>
            <a:ext cx="9976387" cy="2540888"/>
          </a:xfrm>
          <a:prstGeom prst="rect">
            <a:avLst/>
          </a:prstGeom>
          <a:noFill/>
        </p:spPr>
        <p:txBody>
          <a:bodyPr wrap="square">
            <a:spAutoFit/>
          </a:bodyPr>
          <a:lstStyle/>
          <a:p>
            <a:pPr marL="285750" indent="-285750" algn="justLow">
              <a:lnSpc>
                <a:spcPct val="150000"/>
              </a:lnSpc>
              <a:buFont typeface="Arial" panose="020B0604020202020204" pitchFamily="34"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Coût relatif aux études de conception.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50000"/>
              </a:lnSpc>
              <a:buFont typeface="Arial" panose="020B0604020202020204" pitchFamily="34"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Coût relatif aux équipements et matériels solaires (modules photovoltaïques, régulateur de charge et de décharge, onduleur, éléments de batterie, diverses fournitures…)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50000"/>
              </a:lnSpc>
              <a:buFont typeface="Arial" panose="020B0604020202020204" pitchFamily="34"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Coût de l’installation du système sur site.</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50000"/>
              </a:lnSpc>
              <a:buFont typeface="Arial" panose="020B0604020202020204" pitchFamily="34"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Coût des travaux de génie civil</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Arial" panose="020B0604020202020204" pitchFamily="34"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Installation et mise en fonctionnement du système.</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76BE65C-0C5A-41F1-956A-133E29095E04}"/>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58908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DE99-B2CA-4D25-8522-542FF7727254}"/>
              </a:ext>
            </a:extLst>
          </p:cNvPr>
          <p:cNvSpPr>
            <a:spLocks noGrp="1"/>
          </p:cNvSpPr>
          <p:nvPr>
            <p:ph type="title"/>
          </p:nvPr>
        </p:nvSpPr>
        <p:spPr>
          <a:xfrm>
            <a:off x="913774"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Système photovoltaïque connecté au réseau</a:t>
            </a:r>
            <a:b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fr-FR" sz="3000" dirty="0"/>
          </a:p>
        </p:txBody>
      </p:sp>
      <p:sp>
        <p:nvSpPr>
          <p:cNvPr id="6" name="TextBox 5">
            <a:extLst>
              <a:ext uri="{FF2B5EF4-FFF2-40B4-BE49-F238E27FC236}">
                <a16:creationId xmlns:a16="http://schemas.microsoft.com/office/drawing/2014/main" id="{5E6D82DA-E443-46B5-831C-74B4F687AD8D}"/>
              </a:ext>
            </a:extLst>
          </p:cNvPr>
          <p:cNvSpPr txBox="1"/>
          <p:nvPr/>
        </p:nvSpPr>
        <p:spPr>
          <a:xfrm>
            <a:off x="438463" y="1475145"/>
            <a:ext cx="11558665" cy="4089838"/>
          </a:xfrm>
          <a:prstGeom prst="rect">
            <a:avLst/>
          </a:prstGeom>
          <a:noFill/>
        </p:spPr>
        <p:txBody>
          <a:bodyPr wrap="square">
            <a:spAutoFit/>
          </a:bodyPr>
          <a:lstStyle/>
          <a:p>
            <a:pPr marL="0" indent="0" algn="justLow">
              <a:lnSpc>
                <a:spcPct val="150000"/>
              </a:lnSpc>
              <a:spcAft>
                <a:spcPts val="800"/>
              </a:spcAft>
              <a:buNone/>
            </a:pPr>
            <a:r>
              <a:rPr lang="fr-FR" sz="1800" b="1" dirty="0">
                <a:solidFill>
                  <a:schemeClr val="tx1"/>
                </a:solidFill>
                <a:effectLst/>
                <a:latin typeface="Times New Roman" panose="02020603050405020304" pitchFamily="18" charset="0"/>
                <a:ea typeface="Times New Roman" panose="02020603050405020304" pitchFamily="18" charset="0"/>
                <a:cs typeface="+mj-cs"/>
              </a:rPr>
              <a:t>Eléments constitutifs d’une installation connectée au réseau</a:t>
            </a:r>
          </a:p>
          <a:p>
            <a:pPr marL="0" indent="0" algn="justLow">
              <a:lnSpc>
                <a:spcPct val="150000"/>
              </a:lnSpc>
              <a:spcAft>
                <a:spcPts val="800"/>
              </a:spcAft>
              <a:buNone/>
            </a:pPr>
            <a:r>
              <a:rPr lang="fr-FR" sz="1800" b="1" dirty="0">
                <a:solidFill>
                  <a:schemeClr val="tx1"/>
                </a:solidFill>
                <a:effectLst/>
                <a:latin typeface="Times New Roman" panose="02020603050405020304" pitchFamily="18" charset="0"/>
                <a:ea typeface="Times New Roman" panose="02020603050405020304" pitchFamily="18" charset="0"/>
                <a:cs typeface="+mj-cs"/>
              </a:rPr>
              <a:t>Ce sont les mêmes éléments qui étaient dans le système </a:t>
            </a:r>
            <a:r>
              <a:rPr lang="fr-FR" b="1" dirty="0">
                <a:latin typeface="Times New Roman" panose="02020603050405020304" pitchFamily="18" charset="0"/>
                <a:ea typeface="Times New Roman" panose="02020603050405020304" pitchFamily="18" charset="0"/>
                <a:cs typeface="+mj-cs"/>
              </a:rPr>
              <a:t>autonome</a:t>
            </a:r>
            <a:r>
              <a:rPr lang="fr-FR" sz="1800" b="1" dirty="0">
                <a:solidFill>
                  <a:schemeClr val="tx1"/>
                </a:solidFill>
                <a:effectLst/>
                <a:latin typeface="Times New Roman" panose="02020603050405020304" pitchFamily="18" charset="0"/>
                <a:ea typeface="Times New Roman" panose="02020603050405020304" pitchFamily="18" charset="0"/>
                <a:cs typeface="+mj-cs"/>
              </a:rPr>
              <a:t>, mais nous y ajoutons également</a:t>
            </a:r>
          </a:p>
          <a:p>
            <a:pPr marL="285750" lvl="0" indent="-285750" algn="justLow">
              <a:lnSpc>
                <a:spcPct val="150000"/>
              </a:lnSpc>
              <a:buFont typeface="Arial" panose="020B0604020202020204" pitchFamily="34" charset="0"/>
              <a:buChar char="•"/>
              <a:tabLst>
                <a:tab pos="914400" algn="l"/>
              </a:tabLst>
            </a:pPr>
            <a:r>
              <a:rPr lang="fr-FR" sz="1800" dirty="0">
                <a:solidFill>
                  <a:schemeClr val="tx1"/>
                </a:solidFill>
                <a:effectLst/>
                <a:latin typeface="Times New Roman" panose="02020603050405020304" pitchFamily="18" charset="0"/>
                <a:ea typeface="Calibri" panose="020F0502020204030204" pitchFamily="34" charset="0"/>
                <a:cs typeface="+mj-cs"/>
              </a:rPr>
              <a:t>Un ou plusieurs onduleurs synchrones qui transforme le courant pour qu'il soit compatible avec les caractéristiques du</a:t>
            </a:r>
            <a:r>
              <a:rPr lang="ar-DZ" sz="1800" dirty="0">
                <a:solidFill>
                  <a:schemeClr val="tx1"/>
                </a:solidFill>
                <a:effectLst/>
                <a:latin typeface="Times New Roman" panose="02020603050405020304" pitchFamily="18" charset="0"/>
                <a:ea typeface="Calibri" panose="020F0502020204030204" pitchFamily="34" charset="0"/>
                <a:cs typeface="+mj-cs"/>
              </a:rPr>
              <a:t> </a:t>
            </a:r>
            <a:r>
              <a:rPr lang="fr-FR" sz="1800" dirty="0">
                <a:solidFill>
                  <a:schemeClr val="tx1"/>
                </a:solidFill>
                <a:effectLst/>
                <a:latin typeface="Times New Roman" panose="02020603050405020304" pitchFamily="18" charset="0"/>
                <a:ea typeface="Calibri" panose="020F0502020204030204" pitchFamily="34" charset="0"/>
                <a:cs typeface="+mj-cs"/>
              </a:rPr>
              <a:t>réseau. </a:t>
            </a:r>
          </a:p>
          <a:p>
            <a:pPr marL="285750" lvl="0" indent="-285750" algn="justLow">
              <a:lnSpc>
                <a:spcPct val="150000"/>
              </a:lnSpc>
              <a:buFont typeface="Arial" panose="020B0604020202020204" pitchFamily="34" charset="0"/>
              <a:buChar char="•"/>
              <a:tabLst>
                <a:tab pos="914400" algn="l"/>
              </a:tabLst>
            </a:pPr>
            <a:r>
              <a:rPr lang="fr-FR" sz="1800" dirty="0">
                <a:solidFill>
                  <a:schemeClr val="tx1"/>
                </a:solidFill>
                <a:effectLst/>
                <a:latin typeface="Times New Roman" panose="02020603050405020304" pitchFamily="18" charset="0"/>
                <a:ea typeface="Calibri" panose="020F0502020204030204" pitchFamily="34" charset="0"/>
                <a:cs typeface="+mj-cs"/>
              </a:rPr>
              <a:t>Un compteur d’énergie</a:t>
            </a:r>
            <a:endParaRPr lang="fr-FR" sz="1800" dirty="0">
              <a:solidFill>
                <a:schemeClr val="tx1"/>
              </a:solidFill>
              <a:effectLst/>
              <a:latin typeface="Calibri" panose="020F0502020204030204" pitchFamily="34" charset="0"/>
              <a:ea typeface="Times New Roman" panose="02020603050405020304" pitchFamily="18" charset="0"/>
              <a:cs typeface="+mj-cs"/>
            </a:endParaRPr>
          </a:p>
          <a:p>
            <a:pPr marL="285750" lvl="0" indent="-285750" algn="justLow">
              <a:lnSpc>
                <a:spcPct val="150000"/>
              </a:lnSpc>
              <a:buFont typeface="Arial" panose="020B0604020202020204" pitchFamily="34" charset="0"/>
              <a:buChar char="•"/>
              <a:tabLst>
                <a:tab pos="914400" algn="l"/>
              </a:tabLst>
            </a:pPr>
            <a:r>
              <a:rPr lang="fr-FR" sz="1800" dirty="0">
                <a:solidFill>
                  <a:schemeClr val="tx1"/>
                </a:solidFill>
                <a:effectLst/>
                <a:latin typeface="Times New Roman" panose="02020603050405020304" pitchFamily="18" charset="0"/>
                <a:ea typeface="Times New Roman" panose="02020603050405020304" pitchFamily="18" charset="0"/>
                <a:cs typeface="+mj-cs"/>
              </a:rPr>
              <a:t>Un ou plusieurs coffrets de protection électrique coté courant continu "coffrets DC", ils contiennent des fusibles, interrupteurs sectionneurs, parafoudres.</a:t>
            </a:r>
            <a:endParaRPr lang="fr-FR" sz="1800" dirty="0">
              <a:solidFill>
                <a:schemeClr val="tx1"/>
              </a:solidFill>
              <a:effectLst/>
              <a:latin typeface="Calibri" panose="020F0502020204030204" pitchFamily="34" charset="0"/>
              <a:ea typeface="Times New Roman" panose="02020603050405020304" pitchFamily="18" charset="0"/>
              <a:cs typeface="+mj-cs"/>
            </a:endParaRPr>
          </a:p>
          <a:p>
            <a:pPr marL="285750" lvl="0" indent="-285750" algn="justLow">
              <a:lnSpc>
                <a:spcPct val="150000"/>
              </a:lnSpc>
              <a:spcAft>
                <a:spcPts val="800"/>
              </a:spcAft>
              <a:buFont typeface="Arial" panose="020B0604020202020204" pitchFamily="34" charset="0"/>
              <a:buChar char="•"/>
            </a:pPr>
            <a:r>
              <a:rPr lang="fr-FR" sz="1800" dirty="0">
                <a:solidFill>
                  <a:schemeClr val="tx1"/>
                </a:solidFill>
                <a:effectLst/>
                <a:latin typeface="Times New Roman" panose="02020603050405020304" pitchFamily="18" charset="0"/>
                <a:ea typeface="Times New Roman" panose="02020603050405020304" pitchFamily="18" charset="0"/>
                <a:cs typeface="+mj-cs"/>
              </a:rPr>
              <a:t>Un coffret de protection coté alternatif "coffret AC" avec disjoncteur et parafoudre</a:t>
            </a:r>
            <a:endParaRPr lang="fr-FR" sz="1800" dirty="0">
              <a:solidFill>
                <a:schemeClr val="tx1"/>
              </a:solidFill>
              <a:effectLst/>
              <a:latin typeface="Calibri" panose="020F0502020204030204" pitchFamily="34" charset="0"/>
              <a:ea typeface="Times New Roman" panose="02020603050405020304" pitchFamily="18" charset="0"/>
              <a:cs typeface="+mj-cs"/>
            </a:endParaRPr>
          </a:p>
          <a:p>
            <a:pPr marL="285750" lvl="0" indent="-285750" algn="justLow">
              <a:lnSpc>
                <a:spcPct val="150000"/>
              </a:lnSpc>
              <a:spcAft>
                <a:spcPts val="800"/>
              </a:spcAft>
              <a:buFont typeface="Arial" panose="020B0604020202020204" pitchFamily="34" charset="0"/>
              <a:buChar char="•"/>
            </a:pPr>
            <a:r>
              <a:rPr lang="fr-FR" sz="1800" dirty="0">
                <a:solidFill>
                  <a:schemeClr val="tx1"/>
                </a:solidFill>
                <a:effectLst/>
                <a:latin typeface="Times New Roman" panose="02020603050405020304" pitchFamily="18" charset="0"/>
                <a:ea typeface="Times New Roman" panose="02020603050405020304" pitchFamily="18" charset="0"/>
                <a:cs typeface="+mj-cs"/>
              </a:rPr>
              <a:t>Eventuellement un système de supervision et surveillance.</a:t>
            </a:r>
            <a:endParaRPr lang="fr-FR" b="1" dirty="0">
              <a:latin typeface="Times New Roman" panose="02020603050405020304" pitchFamily="18" charset="0"/>
              <a:ea typeface="Times New Roman" panose="02020603050405020304" pitchFamily="18" charset="0"/>
              <a:cs typeface="+mj-cs"/>
            </a:endParaRPr>
          </a:p>
        </p:txBody>
      </p:sp>
      <p:sp>
        <p:nvSpPr>
          <p:cNvPr id="3" name="Slide Number Placeholder 2">
            <a:extLst>
              <a:ext uri="{FF2B5EF4-FFF2-40B4-BE49-F238E27FC236}">
                <a16:creationId xmlns:a16="http://schemas.microsoft.com/office/drawing/2014/main" id="{44A43CB5-BD32-474B-A0C2-CE22113832D8}"/>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2915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8583-2BBE-4A81-B211-64352A0FC72E}"/>
              </a:ext>
            </a:extLst>
          </p:cNvPr>
          <p:cNvSpPr>
            <a:spLocks noGrp="1"/>
          </p:cNvSpPr>
          <p:nvPr>
            <p:ph type="title"/>
          </p:nvPr>
        </p:nvSpPr>
        <p:spPr>
          <a:xfrm>
            <a:off x="913774"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Différents schémas de raccordement au réseau</a:t>
            </a:r>
            <a:br>
              <a:rPr lang="fr-FR" sz="3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br>
            <a:endParaRPr lang="fr-FR" sz="3000" dirty="0"/>
          </a:p>
        </p:txBody>
      </p:sp>
      <p:pic>
        <p:nvPicPr>
          <p:cNvPr id="5" name="Picture 4">
            <a:extLst>
              <a:ext uri="{FF2B5EF4-FFF2-40B4-BE49-F238E27FC236}">
                <a16:creationId xmlns:a16="http://schemas.microsoft.com/office/drawing/2014/main" id="{E5E9EDA9-7DCE-45E1-912A-7B712319A9B8}"/>
              </a:ext>
            </a:extLst>
          </p:cNvPr>
          <p:cNvPicPr/>
          <p:nvPr/>
        </p:nvPicPr>
        <p:blipFill>
          <a:blip r:embed="rId3">
            <a:extLst>
              <a:ext uri="{28A0092B-C50C-407E-A947-70E740481C1C}">
                <a14:useLocalDpi xmlns:a14="http://schemas.microsoft.com/office/drawing/2010/main" val="0"/>
              </a:ext>
            </a:extLst>
          </a:blip>
          <a:stretch>
            <a:fillRect/>
          </a:stretch>
        </p:blipFill>
        <p:spPr>
          <a:xfrm>
            <a:off x="7815642" y="1974852"/>
            <a:ext cx="2782750" cy="3499181"/>
          </a:xfrm>
          <a:prstGeom prst="rect">
            <a:avLst/>
          </a:prstGeom>
        </p:spPr>
      </p:pic>
      <p:pic>
        <p:nvPicPr>
          <p:cNvPr id="6" name="Picture 5">
            <a:extLst>
              <a:ext uri="{FF2B5EF4-FFF2-40B4-BE49-F238E27FC236}">
                <a16:creationId xmlns:a16="http://schemas.microsoft.com/office/drawing/2014/main" id="{13803DAE-54BB-45CC-ACE9-76A554AB4897}"/>
              </a:ext>
            </a:extLst>
          </p:cNvPr>
          <p:cNvPicPr/>
          <p:nvPr/>
        </p:nvPicPr>
        <p:blipFill>
          <a:blip r:embed="rId4">
            <a:extLst>
              <a:ext uri="{28A0092B-C50C-407E-A947-70E740481C1C}">
                <a14:useLocalDpi xmlns:a14="http://schemas.microsoft.com/office/drawing/2010/main" val="0"/>
              </a:ext>
            </a:extLst>
          </a:blip>
          <a:stretch>
            <a:fillRect/>
          </a:stretch>
        </p:blipFill>
        <p:spPr>
          <a:xfrm>
            <a:off x="1923394" y="1778124"/>
            <a:ext cx="2782750" cy="3695909"/>
          </a:xfrm>
          <a:prstGeom prst="rect">
            <a:avLst/>
          </a:prstGeom>
        </p:spPr>
      </p:pic>
      <p:pic>
        <p:nvPicPr>
          <p:cNvPr id="3" name="Picture 2">
            <a:extLst>
              <a:ext uri="{FF2B5EF4-FFF2-40B4-BE49-F238E27FC236}">
                <a16:creationId xmlns:a16="http://schemas.microsoft.com/office/drawing/2014/main" id="{93F5C500-9FFF-41BF-85EF-37FDD6C6AD87}"/>
              </a:ext>
            </a:extLst>
          </p:cNvPr>
          <p:cNvPicPr>
            <a:picLocks noChangeAspect="1"/>
          </p:cNvPicPr>
          <p:nvPr/>
        </p:nvPicPr>
        <p:blipFill>
          <a:blip r:embed="rId5"/>
          <a:stretch>
            <a:fillRect/>
          </a:stretch>
        </p:blipFill>
        <p:spPr>
          <a:xfrm>
            <a:off x="1389479" y="2858855"/>
            <a:ext cx="9413040" cy="3883489"/>
          </a:xfrm>
          <a:prstGeom prst="rect">
            <a:avLst/>
          </a:prstGeom>
        </p:spPr>
      </p:pic>
      <p:sp>
        <p:nvSpPr>
          <p:cNvPr id="4" name="Slide Number Placeholder 3">
            <a:extLst>
              <a:ext uri="{FF2B5EF4-FFF2-40B4-BE49-F238E27FC236}">
                <a16:creationId xmlns:a16="http://schemas.microsoft.com/office/drawing/2014/main" id="{C9555E6E-FB80-4EC1-BCE4-9F67B81A2061}"/>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53054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B793-8803-4EEB-9A97-B23AED607DE1}"/>
              </a:ext>
            </a:extLst>
          </p:cNvPr>
          <p:cNvSpPr>
            <a:spLocks noGrp="1"/>
          </p:cNvSpPr>
          <p:nvPr>
            <p:ph type="title"/>
          </p:nvPr>
        </p:nvSpPr>
        <p:spPr>
          <a:xfrm>
            <a:off x="913774"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Autoconsommation photovoltaïque :</a:t>
            </a:r>
            <a:endParaRPr lang="fr-FR" sz="3000" dirty="0">
              <a:solidFill>
                <a:srgbClr val="FF0000"/>
              </a:solidFill>
            </a:endParaRPr>
          </a:p>
        </p:txBody>
      </p:sp>
      <p:pic>
        <p:nvPicPr>
          <p:cNvPr id="4" name="Content Placeholder 3">
            <a:extLst>
              <a:ext uri="{FF2B5EF4-FFF2-40B4-BE49-F238E27FC236}">
                <a16:creationId xmlns:a16="http://schemas.microsoft.com/office/drawing/2014/main" id="{2A0B9371-28D1-4BF3-8974-0B4A55A54B96}"/>
              </a:ext>
            </a:extLst>
          </p:cNvPr>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2598706" y="4091303"/>
            <a:ext cx="6477904" cy="2657846"/>
          </a:xfrm>
          <a:prstGeom prst="rect">
            <a:avLst/>
          </a:prstGeom>
        </p:spPr>
      </p:pic>
      <p:pic>
        <p:nvPicPr>
          <p:cNvPr id="5" name="Picture 4">
            <a:extLst>
              <a:ext uri="{FF2B5EF4-FFF2-40B4-BE49-F238E27FC236}">
                <a16:creationId xmlns:a16="http://schemas.microsoft.com/office/drawing/2014/main" id="{22714D56-F137-4CF0-869F-2BACD09B4BAD}"/>
              </a:ext>
            </a:extLst>
          </p:cNvPr>
          <p:cNvPicPr/>
          <p:nvPr/>
        </p:nvPicPr>
        <p:blipFill>
          <a:blip r:embed="rId3">
            <a:extLst>
              <a:ext uri="{28A0092B-C50C-407E-A947-70E740481C1C}">
                <a14:useLocalDpi xmlns:a14="http://schemas.microsoft.com/office/drawing/2010/main" val="0"/>
              </a:ext>
            </a:extLst>
          </a:blip>
          <a:stretch>
            <a:fillRect/>
          </a:stretch>
        </p:blipFill>
        <p:spPr>
          <a:xfrm>
            <a:off x="2598706" y="1285376"/>
            <a:ext cx="6479540" cy="2548255"/>
          </a:xfrm>
          <a:prstGeom prst="rect">
            <a:avLst/>
          </a:prstGeom>
        </p:spPr>
      </p:pic>
      <p:sp>
        <p:nvSpPr>
          <p:cNvPr id="3" name="Slide Number Placeholder 2">
            <a:extLst>
              <a:ext uri="{FF2B5EF4-FFF2-40B4-BE49-F238E27FC236}">
                <a16:creationId xmlns:a16="http://schemas.microsoft.com/office/drawing/2014/main" id="{D65143E2-9BE7-4426-A1BB-905AA980DB41}"/>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6055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5637-6CEA-4F07-A72F-428085DAD7D1}"/>
              </a:ext>
            </a:extLst>
          </p:cNvPr>
          <p:cNvSpPr>
            <a:spLocks noGrp="1"/>
          </p:cNvSpPr>
          <p:nvPr>
            <p:ph type="title"/>
          </p:nvPr>
        </p:nvSpPr>
        <p:spPr>
          <a:xfrm>
            <a:off x="913774" y="33041"/>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gérer l'excès d'énergie et le vendre </a:t>
            </a:r>
            <a:endParaRPr lang="fr-FR" sz="3000" dirty="0">
              <a:solidFill>
                <a:srgbClr val="FF0000"/>
              </a:solidFill>
            </a:endParaRPr>
          </a:p>
        </p:txBody>
      </p:sp>
      <p:sp>
        <p:nvSpPr>
          <p:cNvPr id="7" name="TextBox 6">
            <a:extLst>
              <a:ext uri="{FF2B5EF4-FFF2-40B4-BE49-F238E27FC236}">
                <a16:creationId xmlns:a16="http://schemas.microsoft.com/office/drawing/2014/main" id="{17F2BE09-5256-49B0-8138-E7A1DB59B8F0}"/>
              </a:ext>
            </a:extLst>
          </p:cNvPr>
          <p:cNvSpPr txBox="1"/>
          <p:nvPr/>
        </p:nvSpPr>
        <p:spPr>
          <a:xfrm>
            <a:off x="554636" y="1629218"/>
            <a:ext cx="10837889" cy="2058512"/>
          </a:xfrm>
          <a:prstGeom prst="rect">
            <a:avLst/>
          </a:prstGeom>
          <a:noFill/>
        </p:spPr>
        <p:txBody>
          <a:bodyPr wrap="square">
            <a:spAutoFit/>
          </a:bodyPr>
          <a:lstStyle/>
          <a:p>
            <a:pPr marL="342900" indent="-342900" algn="justLow">
              <a:lnSpc>
                <a:spcPct val="150000"/>
              </a:lnSpc>
              <a:spcBef>
                <a:spcPts val="1800"/>
              </a:spcBef>
              <a:spcAft>
                <a:spcPts val="1200"/>
              </a:spcAft>
              <a:buFont typeface="Arial" panose="020B0604020202020204" pitchFamily="34" charset="0"/>
              <a:buChar char="•"/>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 tarif d’achat</a:t>
            </a:r>
            <a:endParaRPr lang="fr-FR" sz="1600" dirty="0">
              <a:effectLst/>
              <a:latin typeface="Times New Roman" panose="02020603050405020304" pitchFamily="18" charset="0"/>
              <a:ea typeface="Times New Roman" panose="02020603050405020304" pitchFamily="18" charset="0"/>
            </a:endParaRPr>
          </a:p>
          <a:p>
            <a:pPr algn="justLow">
              <a:lnSpc>
                <a:spcPct val="150000"/>
              </a:lnSpc>
              <a:spcBef>
                <a:spcPts val="1200"/>
              </a:spcBef>
              <a:spcAft>
                <a:spcPts val="120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Pour revendre son surplus, chaque particulier doit signer un contrat d’obligation d’achat. Ce contrat est </a:t>
            </a: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valable pour une durée de 1 à 20 ans</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selon le fournisseur et le </a:t>
            </a: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prix de vente du kWh est fixe</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pendant toute la durée du contrat.</a:t>
            </a:r>
            <a:endParaRPr lang="fr-FR" sz="1600" dirty="0">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8E752FF4-CABF-453A-94FB-47117DC2A32B}"/>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85640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ECF5-061C-420F-B6E0-A19E01198918}"/>
              </a:ext>
            </a:extLst>
          </p:cNvPr>
          <p:cNvSpPr>
            <a:spLocks noGrp="1"/>
          </p:cNvSpPr>
          <p:nvPr>
            <p:ph type="title"/>
          </p:nvPr>
        </p:nvSpPr>
        <p:spPr>
          <a:xfrm>
            <a:off x="913773"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Dimensionnement d'un système PV </a:t>
            </a:r>
            <a:r>
              <a:rPr lang="fr-FR"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raccordée</a:t>
            </a:r>
            <a:r>
              <a:rPr lang="fr-FR" sz="3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au réseau</a:t>
            </a:r>
            <a:endParaRPr lang="fr-FR" sz="3000" dirty="0">
              <a:solidFill>
                <a:srgbClr val="FF0000"/>
              </a:solidFill>
            </a:endParaRPr>
          </a:p>
        </p:txBody>
      </p:sp>
      <p:sp>
        <p:nvSpPr>
          <p:cNvPr id="5" name="TextBox 4">
            <a:extLst>
              <a:ext uri="{FF2B5EF4-FFF2-40B4-BE49-F238E27FC236}">
                <a16:creationId xmlns:a16="http://schemas.microsoft.com/office/drawing/2014/main" id="{2013B2BB-0EB8-4FDD-A16D-B1631050CF75}"/>
              </a:ext>
            </a:extLst>
          </p:cNvPr>
          <p:cNvSpPr txBox="1"/>
          <p:nvPr/>
        </p:nvSpPr>
        <p:spPr>
          <a:xfrm>
            <a:off x="494674" y="1864889"/>
            <a:ext cx="11212643" cy="646331"/>
          </a:xfrm>
          <a:prstGeom prst="rect">
            <a:avLst/>
          </a:prstGeom>
          <a:noFill/>
        </p:spPr>
        <p:txBody>
          <a:bodyPr wrap="square">
            <a:spAutoFit/>
          </a:bodyPr>
          <a:lstStyle/>
          <a:p>
            <a:pPr marL="0" indent="0">
              <a:buNone/>
            </a:pPr>
            <a:r>
              <a:rPr lang="fr-FR" sz="1800" b="1" dirty="0">
                <a:effectLst/>
                <a:latin typeface="Times New Roman" panose="02020603050405020304" pitchFamily="18" charset="0"/>
                <a:ea typeface="Times New Roman" panose="02020603050405020304" pitchFamily="18" charset="0"/>
              </a:rPr>
              <a:t>La consommation de notre village</a:t>
            </a:r>
            <a:r>
              <a:rPr lang="fr-FR" b="1" dirty="0">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été déterminé à </a:t>
            </a:r>
            <a:r>
              <a:rPr lang="fr-FR" sz="1800" b="1" dirty="0">
                <a:effectLst/>
                <a:latin typeface="Times New Roman" panose="02020603050405020304" pitchFamily="18" charset="0"/>
                <a:ea typeface="Times New Roman" panose="02020603050405020304" pitchFamily="18" charset="0"/>
              </a:rPr>
              <a:t>2577 KWh/jour. </a:t>
            </a:r>
          </a:p>
          <a:p>
            <a:pPr marL="0" indent="0">
              <a:buNone/>
            </a:pPr>
            <a:r>
              <a:rPr lang="fr-FR" sz="1800" dirty="0">
                <a:effectLst/>
                <a:latin typeface="Times New Roman" panose="02020603050405020304" pitchFamily="18" charset="0"/>
                <a:ea typeface="Times New Roman" panose="02020603050405020304" pitchFamily="18" charset="0"/>
              </a:rPr>
              <a:t> </a:t>
            </a:r>
            <a:endParaRPr lang="fr-FR" sz="1800" b="1"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ADD185E-A1BB-43E2-9C8E-E84196D2F8B6}"/>
              </a:ext>
            </a:extLst>
          </p:cNvPr>
          <p:cNvPicPr/>
          <p:nvPr/>
        </p:nvPicPr>
        <p:blipFill>
          <a:blip r:embed="rId3">
            <a:extLst>
              <a:ext uri="{28A0092B-C50C-407E-A947-70E740481C1C}">
                <a14:useLocalDpi xmlns:a14="http://schemas.microsoft.com/office/drawing/2010/main" val="0"/>
              </a:ext>
            </a:extLst>
          </a:blip>
          <a:stretch>
            <a:fillRect/>
          </a:stretch>
        </p:blipFill>
        <p:spPr>
          <a:xfrm>
            <a:off x="3443604" y="2434172"/>
            <a:ext cx="5304790" cy="3346450"/>
          </a:xfrm>
          <a:prstGeom prst="rect">
            <a:avLst/>
          </a:prstGeom>
        </p:spPr>
      </p:pic>
      <p:pic>
        <p:nvPicPr>
          <p:cNvPr id="9" name="Picture 8">
            <a:extLst>
              <a:ext uri="{FF2B5EF4-FFF2-40B4-BE49-F238E27FC236}">
                <a16:creationId xmlns:a16="http://schemas.microsoft.com/office/drawing/2014/main" id="{E84010E1-B654-4872-B0F9-A07A24C51FB4}"/>
              </a:ext>
            </a:extLst>
          </p:cNvPr>
          <p:cNvPicPr/>
          <p:nvPr/>
        </p:nvPicPr>
        <p:blipFill>
          <a:blip r:embed="rId4">
            <a:extLst>
              <a:ext uri="{28A0092B-C50C-407E-A947-70E740481C1C}">
                <a14:useLocalDpi xmlns:a14="http://schemas.microsoft.com/office/drawing/2010/main" val="0"/>
              </a:ext>
            </a:extLst>
          </a:blip>
          <a:stretch>
            <a:fillRect/>
          </a:stretch>
        </p:blipFill>
        <p:spPr>
          <a:xfrm>
            <a:off x="4543740" y="4652599"/>
            <a:ext cx="3104515" cy="1932940"/>
          </a:xfrm>
          <a:prstGeom prst="rect">
            <a:avLst/>
          </a:prstGeom>
        </p:spPr>
      </p:pic>
      <p:sp>
        <p:nvSpPr>
          <p:cNvPr id="3" name="Slide Number Placeholder 2">
            <a:extLst>
              <a:ext uri="{FF2B5EF4-FFF2-40B4-BE49-F238E27FC236}">
                <a16:creationId xmlns:a16="http://schemas.microsoft.com/office/drawing/2014/main" id="{7BB2E8F2-07C2-4B50-BE46-DAF8A0292EC6}"/>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5118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8"/>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CCF-C467-4E51-AA22-28DCBD0E29A9}"/>
              </a:ext>
            </a:extLst>
          </p:cNvPr>
          <p:cNvSpPr>
            <a:spLocks noGrp="1"/>
          </p:cNvSpPr>
          <p:nvPr>
            <p:ph type="title"/>
          </p:nvPr>
        </p:nvSpPr>
        <p:spPr>
          <a:xfrm>
            <a:off x="913772"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Dimensionnement d'un système PV connecter au réseau</a:t>
            </a:r>
            <a:endParaRPr lang="fr-FR" sz="3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B14737-E6E4-4B26-BFA8-53518CFDBE72}"/>
                  </a:ext>
                </a:extLst>
              </p:cNvPr>
              <p:cNvSpPr txBox="1"/>
              <p:nvPr/>
            </p:nvSpPr>
            <p:spPr>
              <a:xfrm>
                <a:off x="509666" y="1533549"/>
                <a:ext cx="9398832" cy="2860398"/>
              </a:xfrm>
              <a:prstGeom prst="rect">
                <a:avLst/>
              </a:prstGeom>
              <a:noFill/>
            </p:spPr>
            <p:txBody>
              <a:bodyPr wrap="square">
                <a:spAutoFit/>
              </a:bodyPr>
              <a:lstStyle/>
              <a:p>
                <a:pPr marL="0" indent="0">
                  <a:lnSpc>
                    <a:spcPct val="150000"/>
                  </a:lnSpc>
                  <a:buNone/>
                </a:pPr>
                <a:r>
                  <a:rPr lang="fr-FR" sz="20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l’énergie à produire</a:t>
                </a:r>
              </a:p>
              <a:p>
                <a:pPr algn="ctr">
                  <a:lnSpc>
                    <a:spcPct val="150000"/>
                  </a:lnSpc>
                </a:pPr>
                <a:r>
                  <a:rPr lang="fr-FR" dirty="0" err="1">
                    <a:latin typeface="Times New Roman" panose="02020603050405020304" pitchFamily="18" charset="0"/>
                    <a:cs typeface="Times New Roman" panose="02020603050405020304" pitchFamily="18" charset="0"/>
                  </a:rPr>
                  <a:t>Epv</a:t>
                </a:r>
                <a:r>
                  <a:rPr lang="fr-FR" dirty="0">
                    <a:latin typeface="Times New Roman" panose="02020603050405020304" pitchFamily="18" charset="0"/>
                    <a:cs typeface="Times New Roman" panose="02020603050405020304" pitchFamily="18" charset="0"/>
                  </a:rPr>
                  <a:t> =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𝐸𝑐</m:t>
                        </m:r>
                      </m:num>
                      <m:den>
                        <m:r>
                          <a:rPr lang="fr-FR" i="1">
                            <a:latin typeface="Cambria Math" panose="02040503050406030204" pitchFamily="18" charset="0"/>
                          </a:rPr>
                          <m:t>𝐾</m:t>
                        </m:r>
                      </m:den>
                    </m:f>
                  </m:oMath>
                </a14:m>
                <a:r>
                  <a:rPr lang="fr-FR" dirty="0">
                    <a:latin typeface="Times New Roman" panose="02020603050405020304" pitchFamily="18" charset="0"/>
                    <a:cs typeface="Times New Roman" panose="02020603050405020304" pitchFamily="18" charset="0"/>
                  </a:rPr>
                  <a:t> = 2577kWh/j ÷ 0.65 =</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3964.61 KWh/j</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3965 kWh/j</a:t>
                </a:r>
                <a:endParaRPr lang="fr-FR" dirty="0">
                  <a:latin typeface="Times New Roman" panose="02020603050405020304" pitchFamily="18" charset="0"/>
                  <a:cs typeface="Times New Roman" panose="02020603050405020304" pitchFamily="18" charset="0"/>
                </a:endParaRPr>
              </a:p>
              <a:p>
                <a:pPr marL="0" indent="0">
                  <a:lnSpc>
                    <a:spcPct val="150000"/>
                  </a:lnSpc>
                  <a:buNone/>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la puissance crête totale du champ photovoltaïque</a:t>
                </a:r>
              </a:p>
              <a:p>
                <a:pPr algn="ctr">
                  <a:lnSpc>
                    <a:spcPct val="150000"/>
                  </a:lnSpc>
                </a:pPr>
                <a:r>
                  <a:rPr lang="en-US" dirty="0" err="1">
                    <a:latin typeface="Times New Roman" panose="02020603050405020304" pitchFamily="18" charset="0"/>
                    <a:cs typeface="Times New Roman" panose="02020603050405020304" pitchFamily="18" charset="0"/>
                  </a:rPr>
                  <a:t>Ppv</a:t>
                </a:r>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𝐸𝑝𝑣</m:t>
                        </m:r>
                      </m:num>
                      <m:den>
                        <m:r>
                          <a:rPr lang="fr-FR" i="1">
                            <a:latin typeface="Cambria Math" panose="02040503050406030204" pitchFamily="18" charset="0"/>
                          </a:rPr>
                          <m:t>𝐼𝑟</m:t>
                        </m:r>
                      </m:den>
                    </m:f>
                  </m:oMath>
                </a14:m>
                <a:r>
                  <a:rPr lang="en-US" dirty="0">
                    <a:latin typeface="Times New Roman" panose="02020603050405020304" pitchFamily="18" charset="0"/>
                    <a:cs typeface="Times New Roman" panose="02020603050405020304" pitchFamily="18" charset="0"/>
                  </a:rPr>
                  <a:t> = 3965 ÷ 2.40 =</a:t>
                </a:r>
                <a:r>
                  <a:rPr lang="en-US" b="1" dirty="0">
                    <a:latin typeface="Times New Roman" panose="02020603050405020304" pitchFamily="18" charset="0"/>
                    <a:cs typeface="Times New Roman" panose="02020603050405020304" pitchFamily="18" charset="0"/>
                  </a:rPr>
                  <a:t> 1652 </a:t>
                </a:r>
                <a:r>
                  <a:rPr lang="en-US" b="1" dirty="0" err="1">
                    <a:latin typeface="Times New Roman" panose="02020603050405020304" pitchFamily="18" charset="0"/>
                    <a:cs typeface="Times New Roman" panose="02020603050405020304" pitchFamily="18" charset="0"/>
                  </a:rPr>
                  <a:t>kWc</a:t>
                </a:r>
                <a:endParaRPr lang="en-US" b="1" dirty="0">
                  <a:latin typeface="Times New Roman" panose="02020603050405020304" pitchFamily="18" charset="0"/>
                  <a:cs typeface="Times New Roman" panose="02020603050405020304" pitchFamily="18" charset="0"/>
                </a:endParaRPr>
              </a:p>
              <a:p>
                <a:pPr>
                  <a:lnSpc>
                    <a:spcPct val="150000"/>
                  </a:lnSpc>
                </a:pPr>
                <a:r>
                  <a:rPr lang="fr-FR" sz="1800" b="1" dirty="0">
                    <a:effectLst/>
                    <a:latin typeface="Garamond" panose="02020404030301010803" pitchFamily="18" charset="0"/>
                    <a:ea typeface="Calibri" panose="020F0502020204030204" pitchFamily="34" charset="0"/>
                    <a:cs typeface="Times New Roman" panose="02020603050405020304" pitchFamily="18" charset="0"/>
                  </a:rPr>
                  <a:t>type </a:t>
                </a:r>
                <a:r>
                  <a:rPr lang="fr-FR" sz="1800" b="1" dirty="0">
                    <a:effectLst/>
                    <a:latin typeface="Garamond" panose="02020404030301010803" pitchFamily="18" charset="0"/>
                    <a:ea typeface="Calibri" panose="020F0502020204030204" pitchFamily="34" charset="0"/>
                    <a:cs typeface="Arial" panose="020B0604020202020204" pitchFamily="34" charset="0"/>
                  </a:rPr>
                  <a:t>TSM-PEG14.</a:t>
                </a:r>
                <a:endParaRPr lang="fr-FR" b="1" dirty="0">
                  <a:latin typeface="Times New Roman" panose="02020603050405020304" pitchFamily="18" charset="0"/>
                  <a:cs typeface="Times New Roman" panose="02020603050405020304" pitchFamily="18" charset="0"/>
                </a:endParaRPr>
              </a:p>
              <a:p>
                <a:pPr marL="0" indent="0" algn="ctr">
                  <a:lnSpc>
                    <a:spcPct val="115000"/>
                  </a:lnSpc>
                  <a:spcAft>
                    <a:spcPts val="800"/>
                  </a:spcAft>
                  <a:buNone/>
                </a:pPr>
                <a:endParaRPr lang="fr-FR" sz="1800" b="1" dirty="0">
                  <a:effectLst/>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EB14737-E6E4-4B26-BFA8-53518CFDBE72}"/>
                  </a:ext>
                </a:extLst>
              </p:cNvPr>
              <p:cNvSpPr txBox="1">
                <a:spLocks noRot="1" noChangeAspect="1" noMove="1" noResize="1" noEditPoints="1" noAdjustHandles="1" noChangeArrowheads="1" noChangeShapeType="1" noTextEdit="1"/>
              </p:cNvSpPr>
              <p:nvPr/>
            </p:nvSpPr>
            <p:spPr>
              <a:xfrm>
                <a:off x="509666" y="1533549"/>
                <a:ext cx="9398832" cy="2860398"/>
              </a:xfrm>
              <a:prstGeom prst="rect">
                <a:avLst/>
              </a:prstGeom>
              <a:blipFill>
                <a:blip r:embed="rId3"/>
                <a:stretch>
                  <a:fillRect l="-714"/>
                </a:stretch>
              </a:blipFill>
            </p:spPr>
            <p:txBody>
              <a:bodyPr/>
              <a:lstStyle/>
              <a:p>
                <a:r>
                  <a:rPr lang="fr-FR">
                    <a:noFill/>
                  </a:rPr>
                  <a:t> </a:t>
                </a:r>
              </a:p>
            </p:txBody>
          </p:sp>
        </mc:Fallback>
      </mc:AlternateContent>
      <p:graphicFrame>
        <p:nvGraphicFramePr>
          <p:cNvPr id="8" name="Table 7">
            <a:extLst>
              <a:ext uri="{FF2B5EF4-FFF2-40B4-BE49-F238E27FC236}">
                <a16:creationId xmlns:a16="http://schemas.microsoft.com/office/drawing/2014/main" id="{6A19A709-FEAA-4E3E-B118-4248A91BFC40}"/>
              </a:ext>
            </a:extLst>
          </p:cNvPr>
          <p:cNvGraphicFramePr>
            <a:graphicFrameLocks noGrp="1"/>
          </p:cNvGraphicFramePr>
          <p:nvPr>
            <p:extLst>
              <p:ext uri="{D42A27DB-BD31-4B8C-83A1-F6EECF244321}">
                <p14:modId xmlns:p14="http://schemas.microsoft.com/office/powerpoint/2010/main" val="3794468823"/>
              </p:ext>
            </p:extLst>
          </p:nvPr>
        </p:nvGraphicFramePr>
        <p:xfrm>
          <a:off x="2572886" y="3706128"/>
          <a:ext cx="7046225" cy="3151872"/>
        </p:xfrm>
        <a:graphic>
          <a:graphicData uri="http://schemas.openxmlformats.org/drawingml/2006/table">
            <a:tbl>
              <a:tblPr firstRow="1" firstCol="1" bandRow="1">
                <a:tableStyleId>{5C22544A-7EE6-4342-B048-85BDC9FD1C3A}</a:tableStyleId>
              </a:tblPr>
              <a:tblGrid>
                <a:gridCol w="5384786">
                  <a:extLst>
                    <a:ext uri="{9D8B030D-6E8A-4147-A177-3AD203B41FA5}">
                      <a16:colId xmlns:a16="http://schemas.microsoft.com/office/drawing/2014/main" val="1565963295"/>
                    </a:ext>
                  </a:extLst>
                </a:gridCol>
                <a:gridCol w="1661439">
                  <a:extLst>
                    <a:ext uri="{9D8B030D-6E8A-4147-A177-3AD203B41FA5}">
                      <a16:colId xmlns:a16="http://schemas.microsoft.com/office/drawing/2014/main" val="5742256"/>
                    </a:ext>
                  </a:extLst>
                </a:gridCol>
              </a:tblGrid>
              <a:tr h="400846">
                <a:tc>
                  <a:txBody>
                    <a:bodyPr/>
                    <a:lstStyle/>
                    <a:p>
                      <a:pPr algn="ctr">
                        <a:lnSpc>
                          <a:spcPct val="115000"/>
                        </a:lnSpc>
                        <a:spcAft>
                          <a:spcPts val="800"/>
                        </a:spcAft>
                      </a:pPr>
                      <a:r>
                        <a:rPr lang="en-US" sz="1800" dirty="0" err="1">
                          <a:solidFill>
                            <a:schemeClr val="tx1"/>
                          </a:solidFill>
                          <a:effectLst/>
                          <a:latin typeface="Times New Roman" panose="02020603050405020304" pitchFamily="18" charset="0"/>
                          <a:cs typeface="Times New Roman" panose="02020603050405020304" pitchFamily="18" charset="0"/>
                        </a:rPr>
                        <a:t>Caractéristiques</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électriques</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800"/>
                        </a:spcAft>
                      </a:pPr>
                      <a:r>
                        <a:rPr lang="en-US" sz="1200">
                          <a:effectLst/>
                        </a:rPr>
                        <a:t> </a:t>
                      </a:r>
                      <a:endParaRPr lang="fr-FR"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60257194"/>
                  </a:ext>
                </a:extLst>
              </a:tr>
              <a:tr h="400846">
                <a:tc>
                  <a:txBody>
                    <a:bodyPr/>
                    <a:lstStyle/>
                    <a:p>
                      <a:pPr algn="l">
                        <a:lnSpc>
                          <a:spcPct val="115000"/>
                        </a:lnSpc>
                        <a:spcAft>
                          <a:spcPts val="800"/>
                        </a:spcAft>
                      </a:pPr>
                      <a:r>
                        <a:rPr lang="fr-FR" sz="1800">
                          <a:solidFill>
                            <a:schemeClr val="tx1"/>
                          </a:solidFill>
                          <a:effectLst/>
                          <a:latin typeface="Times New Roman" panose="02020603050405020304" pitchFamily="18" charset="0"/>
                          <a:cs typeface="Times New Roman" panose="02020603050405020304" pitchFamily="18" charset="0"/>
                        </a:rPr>
                        <a:t>Puissance maximale du panneau (Pmpp)</a:t>
                      </a:r>
                      <a:endParaRPr lang="fr-F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340 W</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3534730"/>
                  </a:ext>
                </a:extLst>
              </a:tr>
              <a:tr h="416036">
                <a:tc>
                  <a:txBody>
                    <a:bodyPr/>
                    <a:lstStyle/>
                    <a:p>
                      <a:pPr algn="l">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Courant au point de puissance maximale (</a:t>
                      </a:r>
                      <a:r>
                        <a:rPr lang="fr-FR" sz="1800" dirty="0" err="1">
                          <a:solidFill>
                            <a:schemeClr val="tx1"/>
                          </a:solidFill>
                          <a:effectLst/>
                          <a:latin typeface="Times New Roman" panose="02020603050405020304" pitchFamily="18" charset="0"/>
                          <a:cs typeface="Times New Roman" panose="02020603050405020304" pitchFamily="18" charset="0"/>
                        </a:rPr>
                        <a:t>Impp</a:t>
                      </a:r>
                      <a:r>
                        <a:rPr lang="fr-FR" sz="1800" dirty="0">
                          <a:solidFill>
                            <a:schemeClr val="tx1"/>
                          </a:solidFill>
                          <a:effectLst/>
                          <a:latin typeface="Times New Roman" panose="02020603050405020304" pitchFamily="18" charset="0"/>
                          <a:cs typeface="Times New Roman" panose="02020603050405020304" pitchFamily="18" charset="0"/>
                        </a:rPr>
                        <a:t>)</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8.95 A</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2209736"/>
                  </a:ext>
                </a:extLst>
              </a:tr>
              <a:tr h="400846">
                <a:tc>
                  <a:txBody>
                    <a:bodyPr/>
                    <a:lstStyle/>
                    <a:p>
                      <a:pPr algn="l">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Tension au point de puissance maximale (</a:t>
                      </a:r>
                      <a:r>
                        <a:rPr lang="fr-FR" sz="1800" dirty="0" err="1">
                          <a:solidFill>
                            <a:schemeClr val="tx1"/>
                          </a:solidFill>
                          <a:effectLst/>
                          <a:latin typeface="Times New Roman" panose="02020603050405020304" pitchFamily="18" charset="0"/>
                          <a:cs typeface="Times New Roman" panose="02020603050405020304" pitchFamily="18" charset="0"/>
                        </a:rPr>
                        <a:t>Vmpp</a:t>
                      </a:r>
                      <a:r>
                        <a:rPr lang="fr-FR" sz="1800" dirty="0">
                          <a:solidFill>
                            <a:schemeClr val="tx1"/>
                          </a:solidFill>
                          <a:effectLst/>
                          <a:latin typeface="Times New Roman" panose="02020603050405020304" pitchFamily="18" charset="0"/>
                          <a:cs typeface="Times New Roman" panose="02020603050405020304" pitchFamily="18" charset="0"/>
                        </a:rPr>
                        <a:t>)</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38 V</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2413676"/>
                  </a:ext>
                </a:extLst>
              </a:tr>
              <a:tr h="416036">
                <a:tc>
                  <a:txBody>
                    <a:bodyPr/>
                    <a:lstStyle/>
                    <a:p>
                      <a:pPr algn="l">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Courant de court-circuit (</a:t>
                      </a:r>
                      <a:r>
                        <a:rPr lang="fr-FR" sz="1800" dirty="0" err="1">
                          <a:solidFill>
                            <a:schemeClr val="tx1"/>
                          </a:solidFill>
                          <a:effectLst/>
                          <a:latin typeface="Times New Roman" panose="02020603050405020304" pitchFamily="18" charset="0"/>
                          <a:cs typeface="Times New Roman" panose="02020603050405020304" pitchFamily="18" charset="0"/>
                        </a:rPr>
                        <a:t>Isc</a:t>
                      </a:r>
                      <a:r>
                        <a:rPr lang="fr-FR" sz="1800" dirty="0">
                          <a:solidFill>
                            <a:schemeClr val="tx1"/>
                          </a:solidFill>
                          <a:effectLst/>
                          <a:latin typeface="Times New Roman" panose="02020603050405020304" pitchFamily="18" charset="0"/>
                          <a:cs typeface="Times New Roman" panose="02020603050405020304" pitchFamily="18" charset="0"/>
                        </a:rPr>
                        <a:t>)</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9.39 A</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9004134"/>
                  </a:ext>
                </a:extLst>
              </a:tr>
              <a:tr h="400846">
                <a:tc>
                  <a:txBody>
                    <a:bodyPr/>
                    <a:lstStyle/>
                    <a:p>
                      <a:pPr algn="l">
                        <a:lnSpc>
                          <a:spcPct val="115000"/>
                        </a:lnSpc>
                        <a:spcAft>
                          <a:spcPts val="800"/>
                        </a:spcAft>
                      </a:pPr>
                      <a:r>
                        <a:rPr lang="fr-FR" sz="1800" dirty="0">
                          <a:solidFill>
                            <a:schemeClr val="tx1"/>
                          </a:solidFill>
                          <a:effectLst/>
                          <a:latin typeface="Times New Roman" panose="02020603050405020304" pitchFamily="18" charset="0"/>
                          <a:cs typeface="Times New Roman" panose="02020603050405020304" pitchFamily="18" charset="0"/>
                        </a:rPr>
                        <a:t>Tension en circuit-ouvert (</a:t>
                      </a:r>
                      <a:r>
                        <a:rPr lang="fr-FR" sz="1800" dirty="0" err="1">
                          <a:solidFill>
                            <a:schemeClr val="tx1"/>
                          </a:solidFill>
                          <a:effectLst/>
                          <a:latin typeface="Times New Roman" panose="02020603050405020304" pitchFamily="18" charset="0"/>
                          <a:cs typeface="Times New Roman" panose="02020603050405020304" pitchFamily="18" charset="0"/>
                        </a:rPr>
                        <a:t>Voc</a:t>
                      </a:r>
                      <a:r>
                        <a:rPr lang="fr-FR" sz="1800" dirty="0">
                          <a:solidFill>
                            <a:schemeClr val="tx1"/>
                          </a:solidFill>
                          <a:effectLst/>
                          <a:latin typeface="Times New Roman" panose="02020603050405020304" pitchFamily="18" charset="0"/>
                          <a:cs typeface="Times New Roman" panose="02020603050405020304" pitchFamily="18" charset="0"/>
                        </a:rPr>
                        <a:t>)</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800">
                          <a:effectLst/>
                          <a:latin typeface="Times New Roman" panose="02020603050405020304" pitchFamily="18" charset="0"/>
                          <a:cs typeface="Times New Roman" panose="02020603050405020304" pitchFamily="18" charset="0"/>
                        </a:rPr>
                        <a:t>46.2 V</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832311"/>
                  </a:ext>
                </a:extLst>
              </a:tr>
              <a:tr h="315570">
                <a:tc>
                  <a:txBody>
                    <a:bodyPr/>
                    <a:lstStyle/>
                    <a:p>
                      <a:pPr algn="l">
                        <a:lnSpc>
                          <a:spcPct val="115000"/>
                        </a:lnSpc>
                        <a:spcAft>
                          <a:spcPts val="800"/>
                        </a:spcAft>
                      </a:pPr>
                      <a:r>
                        <a:rPr lang="en-US" sz="1800">
                          <a:solidFill>
                            <a:schemeClr val="tx1"/>
                          </a:solidFill>
                          <a:effectLst/>
                          <a:latin typeface="Times New Roman" panose="02020603050405020304" pitchFamily="18" charset="0"/>
                          <a:cs typeface="Times New Roman" panose="02020603050405020304" pitchFamily="18" charset="0"/>
                        </a:rPr>
                        <a:t>Maximum DC System Voltage (UL)</a:t>
                      </a:r>
                      <a:endParaRPr lang="fr-F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a:effectLst/>
                          <a:latin typeface="Times New Roman" panose="02020603050405020304" pitchFamily="18" charset="0"/>
                          <a:cs typeface="Times New Roman" panose="02020603050405020304" pitchFamily="18" charset="0"/>
                        </a:rPr>
                        <a:t>1500 V</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1381813"/>
                  </a:ext>
                </a:extLst>
              </a:tr>
              <a:tr h="400846">
                <a:tc>
                  <a:txBody>
                    <a:bodyPr/>
                    <a:lstStyle/>
                    <a:p>
                      <a:pPr algn="l">
                        <a:lnSpc>
                          <a:spcPct val="115000"/>
                        </a:lnSpc>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Cells per module</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800" dirty="0">
                          <a:effectLst/>
                          <a:latin typeface="Times New Roman" panose="02020603050405020304" pitchFamily="18" charset="0"/>
                          <a:cs typeface="Times New Roman" panose="02020603050405020304" pitchFamily="18" charset="0"/>
                        </a:rPr>
                        <a:t>72 (6 * 12)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2500124"/>
                  </a:ext>
                </a:extLst>
              </a:tr>
            </a:tbl>
          </a:graphicData>
        </a:graphic>
      </p:graphicFrame>
      <p:sp>
        <p:nvSpPr>
          <p:cNvPr id="3" name="Slide Number Placeholder 2">
            <a:extLst>
              <a:ext uri="{FF2B5EF4-FFF2-40B4-BE49-F238E27FC236}">
                <a16:creationId xmlns:a16="http://schemas.microsoft.com/office/drawing/2014/main" id="{DB65DCBB-FBDD-4AF2-96AE-AF20F7BC2768}"/>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048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252B-F920-4BEB-8520-25F95E2E91FA}"/>
              </a:ext>
            </a:extLst>
          </p:cNvPr>
          <p:cNvSpPr>
            <a:spLocks noGrp="1"/>
          </p:cNvSpPr>
          <p:nvPr>
            <p:ph type="title"/>
          </p:nvPr>
        </p:nvSpPr>
        <p:spPr>
          <a:xfrm>
            <a:off x="913775"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Dimensionnement d'un système PV connecter au réseau</a:t>
            </a:r>
            <a:endParaRPr lang="fr-FR" sz="30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0D8132-684E-47F7-BD38-E2E575AC24D7}"/>
                  </a:ext>
                </a:extLst>
              </p:cNvPr>
              <p:cNvSpPr txBox="1"/>
              <p:nvPr/>
            </p:nvSpPr>
            <p:spPr>
              <a:xfrm>
                <a:off x="494676" y="1519844"/>
                <a:ext cx="10783549" cy="3333541"/>
              </a:xfrm>
              <a:prstGeom prst="rect">
                <a:avLst/>
              </a:prstGeom>
              <a:noFill/>
            </p:spPr>
            <p:txBody>
              <a:bodyPr wrap="square">
                <a:spAutoFit/>
              </a:bodyPr>
              <a:lstStyle/>
              <a:p>
                <a:pPr marL="0" indent="0">
                  <a:lnSpc>
                    <a:spcPct val="150000"/>
                  </a:lnSpc>
                  <a:buNone/>
                </a:pPr>
                <a:r>
                  <a:rPr lang="fr-FR" sz="1800" b="1" dirty="0">
                    <a:solidFill>
                      <a:schemeClr val="tx1"/>
                    </a:solidFill>
                    <a:effectLst/>
                    <a:latin typeface="Times New Roman" panose="02020603050405020304" pitchFamily="18" charset="0"/>
                    <a:ea typeface="Times New Roman" panose="02020603050405020304" pitchFamily="18" charset="0"/>
                  </a:rPr>
                  <a:t>Nombre de modules à installer : </a:t>
                </a:r>
                <a:r>
                  <a:rPr lang="fr-FR"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4859 modules</a:t>
                </a:r>
                <a:r>
                  <a:rPr lang="fr-FR"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 </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spcAft>
                    <a:spcPts val="800"/>
                  </a:spcAft>
                </a:pPr>
                <a:r>
                  <a:rPr lang="en-US" dirty="0">
                    <a:latin typeface="Times New Roman" panose="02020603050405020304" pitchFamily="18" charset="0"/>
                    <a:cs typeface="Times New Roman" panose="02020603050405020304" pitchFamily="18" charset="0"/>
                  </a:rPr>
                  <a:t>Nm =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𝑝𝑝𝑣</m:t>
                        </m:r>
                      </m:num>
                      <m:den>
                        <m:r>
                          <a:rPr lang="fr-FR" i="1">
                            <a:latin typeface="Cambria Math" panose="02040503050406030204" pitchFamily="18" charset="0"/>
                          </a:rPr>
                          <m:t>𝑃𝑐</m:t>
                        </m:r>
                      </m:den>
                    </m:f>
                  </m:oMath>
                </a14:m>
                <a:r>
                  <a:rPr lang="en-US" dirty="0">
                    <a:latin typeface="Times New Roman" panose="02020603050405020304" pitchFamily="18" charset="0"/>
                    <a:cs typeface="Times New Roman" panose="02020603050405020304" pitchFamily="18" charset="0"/>
                  </a:rPr>
                  <a:t> = 1652 kW ÷ 340 w = 4858.82 </a:t>
                </a:r>
              </a:p>
              <a:p>
                <a:pPr>
                  <a:lnSpc>
                    <a:spcPct val="150000"/>
                  </a:lnSpc>
                  <a:spcAft>
                    <a:spcPts val="800"/>
                  </a:spcAft>
                </a:pP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Le nombre de modules connectés </a:t>
                </a:r>
                <a:r>
                  <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en série</a:t>
                </a: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est égal a </a:t>
                </a:r>
                <a:r>
                  <a:rPr lang="fr-FR"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3 modules </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indent="0">
                  <a:lnSpc>
                    <a:spcPct val="150000"/>
                  </a:lnSpc>
                  <a:spcAft>
                    <a:spcPts val="800"/>
                  </a:spcAft>
                  <a:buNone/>
                </a:pP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Nms</a:t>
                </a: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fr-FR"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𝑉𝑝𝑣</m:t>
                        </m:r>
                      </m:num>
                      <m:den>
                        <m:r>
                          <a:rPr lang="fr-FR" sz="1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𝑉𝑢</m:t>
                        </m:r>
                      </m:den>
                    </m:f>
                  </m:oMath>
                </a14:m>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 110 ÷ 38 = 2.89</a:t>
                </a:r>
                <a:endParaRPr lang="fr-FR" dirty="0">
                  <a:solidFill>
                    <a:schemeClr val="tx1"/>
                  </a:solidFill>
                  <a:latin typeface="Calibri" panose="020F0502020204030204" pitchFamily="34" charset="0"/>
                  <a:ea typeface="Times New Roman" panose="02020603050405020304" pitchFamily="18" charset="0"/>
                  <a:cs typeface="Arial" panose="020B0604020202020204" pitchFamily="34" charset="0"/>
                </a:endParaRPr>
              </a:p>
              <a:p>
                <a:pPr marL="285750" lvl="0" indent="-285750">
                  <a:lnSpc>
                    <a:spcPct val="150000"/>
                  </a:lnSpc>
                  <a:buFont typeface="Arial" panose="020B0604020202020204" pitchFamily="34" charset="0"/>
                  <a:buChar char="•"/>
                </a:pP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Le nombre de modules connectés </a:t>
                </a:r>
                <a:r>
                  <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en parallèle (Strings)</a:t>
                </a: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est égale à</a:t>
                </a:r>
                <a:r>
                  <a:rPr lang="ar-SA"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r>
                  <a:rPr lang="fr-FR"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1620 modules</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spcAft>
                    <a:spcPts val="800"/>
                  </a:spcAft>
                </a:pPr>
                <a:r>
                  <a:rPr lang="fr-FR" dirty="0" err="1">
                    <a:latin typeface="Times New Roman" panose="02020603050405020304" pitchFamily="18" charset="0"/>
                    <a:cs typeface="Times New Roman" panose="02020603050405020304" pitchFamily="18" charset="0"/>
                  </a:rPr>
                  <a:t>Nmp</a:t>
                </a:r>
                <a:r>
                  <a:rPr lang="fr-FR" dirty="0">
                    <a:latin typeface="Times New Roman" panose="02020603050405020304" pitchFamily="18" charset="0"/>
                    <a:cs typeface="Times New Roman" panose="02020603050405020304" pitchFamily="18" charset="0"/>
                  </a:rPr>
                  <a:t> =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𝑁𝑚</m:t>
                        </m:r>
                      </m:num>
                      <m:den>
                        <m:r>
                          <a:rPr lang="fr-FR" i="1">
                            <a:latin typeface="Cambria Math" panose="02040503050406030204" pitchFamily="18" charset="0"/>
                          </a:rPr>
                          <m:t>𝑁𝑚𝑠</m:t>
                        </m:r>
                      </m:den>
                    </m:f>
                  </m:oMath>
                </a14:m>
                <a:r>
                  <a:rPr lang="fr-FR" dirty="0">
                    <a:latin typeface="Times New Roman" panose="02020603050405020304" pitchFamily="18" charset="0"/>
                    <a:cs typeface="Times New Roman" panose="02020603050405020304" pitchFamily="18" charset="0"/>
                  </a:rPr>
                  <a:t> = 4859 ÷ 3 = 1619.66 </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10D8132-684E-47F7-BD38-E2E575AC24D7}"/>
                  </a:ext>
                </a:extLst>
              </p:cNvPr>
              <p:cNvSpPr txBox="1">
                <a:spLocks noRot="1" noChangeAspect="1" noMove="1" noResize="1" noEditPoints="1" noAdjustHandles="1" noChangeArrowheads="1" noChangeShapeType="1" noTextEdit="1"/>
              </p:cNvSpPr>
              <p:nvPr/>
            </p:nvSpPr>
            <p:spPr>
              <a:xfrm>
                <a:off x="494676" y="1519844"/>
                <a:ext cx="10783549" cy="3333541"/>
              </a:xfrm>
              <a:prstGeom prst="rect">
                <a:avLst/>
              </a:prstGeom>
              <a:blipFill>
                <a:blip r:embed="rId2"/>
                <a:stretch>
                  <a:fillRect l="-452"/>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921E7A62-FEF8-444D-A5F6-6CB5A8B91720}"/>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069251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3AA-67F0-4E8E-9DC8-7E65F1DA8DE4}"/>
              </a:ext>
            </a:extLst>
          </p:cNvPr>
          <p:cNvSpPr>
            <a:spLocks noGrp="1"/>
          </p:cNvSpPr>
          <p:nvPr>
            <p:ph type="title"/>
          </p:nvPr>
        </p:nvSpPr>
        <p:spPr>
          <a:xfrm>
            <a:off x="913774" y="0"/>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Dimensionnement d'un système PV connecter au réseau</a:t>
            </a:r>
            <a:endParaRPr lang="fr-FR" sz="3000" dirty="0"/>
          </a:p>
        </p:txBody>
      </p:sp>
      <p:sp>
        <p:nvSpPr>
          <p:cNvPr id="5" name="TextBox 4">
            <a:extLst>
              <a:ext uri="{FF2B5EF4-FFF2-40B4-BE49-F238E27FC236}">
                <a16:creationId xmlns:a16="http://schemas.microsoft.com/office/drawing/2014/main" id="{BF11D2E0-F903-4C1B-B6A2-D023B69A9DFE}"/>
              </a:ext>
            </a:extLst>
          </p:cNvPr>
          <p:cNvSpPr txBox="1"/>
          <p:nvPr/>
        </p:nvSpPr>
        <p:spPr>
          <a:xfrm>
            <a:off x="464694" y="1427315"/>
            <a:ext cx="11557417" cy="4448590"/>
          </a:xfrm>
          <a:prstGeom prst="rect">
            <a:avLst/>
          </a:prstGeom>
          <a:noFill/>
        </p:spPr>
        <p:txBody>
          <a:bodyPr wrap="square">
            <a:spAutoFit/>
          </a:bodyPr>
          <a:lstStyle/>
          <a:p>
            <a:pPr marL="0" indent="0">
              <a:lnSpc>
                <a:spcPct val="150000"/>
              </a:lnSpc>
              <a:buNone/>
            </a:pPr>
            <a:r>
              <a:rPr lang="fr-FR" sz="20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Dimensionnement de l’onduleur </a:t>
            </a:r>
          </a:p>
          <a:p>
            <a:pPr marL="0" indent="0">
              <a:lnSpc>
                <a:spcPct val="150000"/>
              </a:lnSpc>
              <a:buNone/>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Vérification de la tension maximale admise par l’onduleur</a:t>
            </a:r>
            <a:endParaRPr lang="fr-FR"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80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Umax = 3 x (46.2 + ((-0.33) x (-35)) = 173.25 V</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buNone/>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Vérification de la tension minimale admise par l’onduleur</a:t>
            </a:r>
          </a:p>
          <a:p>
            <a:pPr algn="ctr">
              <a:lnSpc>
                <a:spcPct val="150000"/>
              </a:lnSpc>
              <a:spcAft>
                <a:spcPts val="80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UMPP = 3 x (38 + (-0.33) x 25) = 89.25 V</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buNone/>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Vérification du courant maximal admis par l’onduleur </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Low" rtl="0">
              <a:lnSpc>
                <a:spcPct val="150000"/>
              </a:lnSpc>
              <a:buFont typeface="Symbol" panose="05050102010706020507" pitchFamily="18" charset="2"/>
              <a:buChar char=""/>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our un site qui fonctionnée tout l’année on a :</a:t>
            </a:r>
          </a:p>
          <a:p>
            <a:pPr algn="ctr">
              <a:lnSpc>
                <a:spcPct val="150000"/>
              </a:lnSpc>
            </a:pPr>
            <a:r>
              <a:rPr lang="fr-F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Imin</a:t>
            </a: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Npaneaux,paralelle</a:t>
            </a: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Icc,paneaux</a:t>
            </a: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1620 × 9.39 = 15211.8 A</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50000"/>
              </a:lnSpc>
              <a:buNone/>
            </a:pP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IMPP = (Nombre de module en string / nombre d’onduleur) x </a:t>
            </a:r>
            <a:r>
              <a:rPr lang="fr-F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Icc</a:t>
            </a: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ctr">
              <a:lnSpc>
                <a:spcPct val="150000"/>
              </a:lnSpc>
              <a:spcAft>
                <a:spcPts val="800"/>
              </a:spcAft>
              <a:buNone/>
            </a:pPr>
            <a:r>
              <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IMPP = 405 x 9.39 ≃ 3803 A pour chaque onduleur</a:t>
            </a:r>
          </a:p>
        </p:txBody>
      </p:sp>
      <p:sp>
        <p:nvSpPr>
          <p:cNvPr id="3" name="Slide Number Placeholder 2">
            <a:extLst>
              <a:ext uri="{FF2B5EF4-FFF2-40B4-BE49-F238E27FC236}">
                <a16:creationId xmlns:a16="http://schemas.microsoft.com/office/drawing/2014/main" id="{EF64D718-B525-4A6B-A0FF-C1E58B65FCB3}"/>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76170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B50A-93CB-4E10-9412-A0B59427B3C9}"/>
              </a:ext>
            </a:extLst>
          </p:cNvPr>
          <p:cNvSpPr>
            <a:spLocks noGrp="1"/>
          </p:cNvSpPr>
          <p:nvPr>
            <p:ph type="title"/>
          </p:nvPr>
        </p:nvSpPr>
        <p:spPr>
          <a:xfrm>
            <a:off x="719153" y="0"/>
            <a:ext cx="10364451" cy="1596177"/>
          </a:xfrm>
        </p:spPr>
        <p:txBody>
          <a:bodyPr>
            <a:normAutofit/>
          </a:bodyPr>
          <a:lstStyle/>
          <a:p>
            <a:r>
              <a:rPr lang="fr-FR" sz="3000" dirty="0">
                <a:solidFill>
                  <a:srgbClr val="FF0000"/>
                </a:solidFill>
                <a:latin typeface="Times New Roman" panose="02020603050405020304" pitchFamily="18" charset="0"/>
                <a:cs typeface="Times New Roman" panose="02020603050405020304" pitchFamily="18" charset="0"/>
              </a:rPr>
              <a:t>Introduction</a:t>
            </a:r>
            <a:endParaRPr lang="fr-FR" sz="3000" dirty="0"/>
          </a:p>
        </p:txBody>
      </p:sp>
      <p:sp>
        <p:nvSpPr>
          <p:cNvPr id="5" name="TextBox 4">
            <a:extLst>
              <a:ext uri="{FF2B5EF4-FFF2-40B4-BE49-F238E27FC236}">
                <a16:creationId xmlns:a16="http://schemas.microsoft.com/office/drawing/2014/main" id="{D8F421D1-1B64-4A5C-9D06-D6F46207E114}"/>
              </a:ext>
            </a:extLst>
          </p:cNvPr>
          <p:cNvSpPr txBox="1"/>
          <p:nvPr/>
        </p:nvSpPr>
        <p:spPr>
          <a:xfrm>
            <a:off x="581845" y="1687931"/>
            <a:ext cx="10364451" cy="2308324"/>
          </a:xfrm>
          <a:prstGeom prst="rect">
            <a:avLst/>
          </a:prstGeom>
          <a:noFill/>
        </p:spPr>
        <p:txBody>
          <a:bodyPr wrap="square">
            <a:spAutoFit/>
          </a:bodyPr>
          <a:lstStyle/>
          <a:p>
            <a:pPr marL="0" indent="0" algn="justLow">
              <a:lnSpc>
                <a:spcPct val="150000"/>
              </a:lnSpc>
              <a:buNone/>
            </a:pPr>
            <a:r>
              <a:rPr lang="fr-FR" dirty="0">
                <a:solidFill>
                  <a:schemeClr val="tx1"/>
                </a:solidFill>
                <a:latin typeface="Times New Roman" panose="02020603050405020304" pitchFamily="18" charset="0"/>
                <a:cs typeface="Times New Roman" panose="02020603050405020304" pitchFamily="18" charset="0"/>
              </a:rPr>
              <a:t>    La production d'électricité d'origine solaire par effet photovoltaïque, La conversion de la lumière en électricité se produit dans les matériaux semi-conducteurs. Le photovoltaïque peut jouer un rôle important dans la transition vers un système d'alimentation électrique. Durable pour le 21e siècle et susceptible de couvrir une grande partie des besoins en électricité de nombreux pays.</a:t>
            </a:r>
          </a:p>
          <a:p>
            <a:pPr marL="0" indent="0" algn="justLow">
              <a:buNone/>
            </a:pPr>
            <a:endParaRPr lang="fr-FR" dirty="0">
              <a:latin typeface="Times New Roman" panose="02020603050405020304" pitchFamily="18" charset="0"/>
              <a:cs typeface="Times New Roman" panose="02020603050405020304" pitchFamily="18" charset="0"/>
            </a:endParaRPr>
          </a:p>
          <a:p>
            <a:pPr marL="0" indent="0" algn="justLow">
              <a:buNone/>
            </a:pPr>
            <a:endParaRPr lang="fr-FR" dirty="0"/>
          </a:p>
        </p:txBody>
      </p:sp>
      <p:sp>
        <p:nvSpPr>
          <p:cNvPr id="3" name="Slide Number Placeholder 2">
            <a:extLst>
              <a:ext uri="{FF2B5EF4-FFF2-40B4-BE49-F238E27FC236}">
                <a16:creationId xmlns:a16="http://schemas.microsoft.com/office/drawing/2014/main" id="{34D713CA-A5DB-489C-8857-7E8347A460D2}"/>
              </a:ext>
            </a:extLst>
          </p:cNvPr>
          <p:cNvSpPr>
            <a:spLocks noGrp="1"/>
          </p:cNvSpPr>
          <p:nvPr>
            <p:ph type="sldNum" sz="quarter" idx="12"/>
          </p:nvPr>
        </p:nvSpPr>
        <p:spPr/>
        <p:txBody>
          <a:bodyPr/>
          <a:lstStyle/>
          <a:p>
            <a:fld id="{6D22F896-40B5-4ADD-8801-0D06FADFA095}" type="slidenum">
              <a:rPr lang="en-US" sz="2000" smtClean="0"/>
              <a:t>3</a:t>
            </a:fld>
            <a:endParaRPr lang="en-US" sz="2000" dirty="0"/>
          </a:p>
        </p:txBody>
      </p:sp>
    </p:spTree>
    <p:extLst>
      <p:ext uri="{BB962C8B-B14F-4D97-AF65-F5344CB8AC3E}">
        <p14:creationId xmlns:p14="http://schemas.microsoft.com/office/powerpoint/2010/main" val="778993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1D30-2264-4DC1-BBEF-A7647BAF3718}"/>
              </a:ext>
            </a:extLst>
          </p:cNvPr>
          <p:cNvSpPr>
            <a:spLocks noGrp="1"/>
          </p:cNvSpPr>
          <p:nvPr>
            <p:ph type="title"/>
          </p:nvPr>
        </p:nvSpPr>
        <p:spPr>
          <a:xfrm>
            <a:off x="913774" y="72889"/>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Coût des systèmes </a:t>
            </a:r>
            <a:b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fr-FR" sz="3000" dirty="0">
              <a:solidFill>
                <a:srgbClr val="FF0000"/>
              </a:solidFill>
            </a:endParaRPr>
          </a:p>
        </p:txBody>
      </p:sp>
      <p:graphicFrame>
        <p:nvGraphicFramePr>
          <p:cNvPr id="4" name="Table 3">
            <a:extLst>
              <a:ext uri="{FF2B5EF4-FFF2-40B4-BE49-F238E27FC236}">
                <a16:creationId xmlns:a16="http://schemas.microsoft.com/office/drawing/2014/main" id="{C4173336-AED0-4C25-A9E8-50ACFB4C85B5}"/>
              </a:ext>
            </a:extLst>
          </p:cNvPr>
          <p:cNvGraphicFramePr>
            <a:graphicFrameLocks noGrp="1"/>
          </p:cNvGraphicFramePr>
          <p:nvPr>
            <p:extLst>
              <p:ext uri="{D42A27DB-BD31-4B8C-83A1-F6EECF244321}">
                <p14:modId xmlns:p14="http://schemas.microsoft.com/office/powerpoint/2010/main" val="3426706028"/>
              </p:ext>
            </p:extLst>
          </p:nvPr>
        </p:nvGraphicFramePr>
        <p:xfrm>
          <a:off x="2211488" y="1669066"/>
          <a:ext cx="7769022" cy="2596357"/>
        </p:xfrm>
        <a:graphic>
          <a:graphicData uri="http://schemas.openxmlformats.org/drawingml/2006/table">
            <a:tbl>
              <a:tblPr firstRow="1" firstCol="1" bandRow="1">
                <a:tableStyleId>{5C22544A-7EE6-4342-B048-85BDC9FD1C3A}</a:tableStyleId>
              </a:tblPr>
              <a:tblGrid>
                <a:gridCol w="3884511">
                  <a:extLst>
                    <a:ext uri="{9D8B030D-6E8A-4147-A177-3AD203B41FA5}">
                      <a16:colId xmlns:a16="http://schemas.microsoft.com/office/drawing/2014/main" val="2720141439"/>
                    </a:ext>
                  </a:extLst>
                </a:gridCol>
                <a:gridCol w="3884511">
                  <a:extLst>
                    <a:ext uri="{9D8B030D-6E8A-4147-A177-3AD203B41FA5}">
                      <a16:colId xmlns:a16="http://schemas.microsoft.com/office/drawing/2014/main" val="776743830"/>
                    </a:ext>
                  </a:extLst>
                </a:gridCol>
              </a:tblGrid>
              <a:tr h="580446">
                <a:tc>
                  <a:txBody>
                    <a:bodyPr/>
                    <a:lstStyle/>
                    <a:p>
                      <a:pPr algn="ctr">
                        <a:lnSpc>
                          <a:spcPct val="115000"/>
                        </a:lnSpc>
                        <a:spcAft>
                          <a:spcPts val="800"/>
                        </a:spcAft>
                      </a:pPr>
                      <a:r>
                        <a:rPr lang="fr-FR" sz="1800" dirty="0">
                          <a:solidFill>
                            <a:schemeClr val="tx1"/>
                          </a:solidFill>
                          <a:effectLst/>
                          <a:latin typeface="+mj-lt"/>
                          <a:cs typeface="+mj-cs"/>
                        </a:rPr>
                        <a:t>Composant principale</a:t>
                      </a:r>
                      <a:endParaRPr lang="fr-FR" sz="1800" dirty="0">
                        <a:solidFill>
                          <a:schemeClr val="tx1"/>
                        </a:solidFill>
                        <a:effectLst/>
                        <a:latin typeface="+mj-lt"/>
                        <a:ea typeface="Times New Roman" panose="02020603050405020304" pitchFamily="18" charset="0"/>
                        <a:cs typeface="+mj-cs"/>
                      </a:endParaRPr>
                    </a:p>
                  </a:txBody>
                  <a:tcPr marL="68580" marR="68580" marT="0" marB="0"/>
                </a:tc>
                <a:tc>
                  <a:txBody>
                    <a:bodyPr/>
                    <a:lstStyle/>
                    <a:p>
                      <a:pPr algn="ctr">
                        <a:lnSpc>
                          <a:spcPct val="115000"/>
                        </a:lnSpc>
                        <a:spcAft>
                          <a:spcPts val="800"/>
                        </a:spcAft>
                      </a:pPr>
                      <a:r>
                        <a:rPr lang="fr-FR" sz="1800" dirty="0">
                          <a:solidFill>
                            <a:schemeClr val="tx1"/>
                          </a:solidFill>
                          <a:effectLst/>
                        </a:rPr>
                        <a:t>Prix (DA)</a:t>
                      </a:r>
                      <a:endParaRPr lang="fr-FR"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69565065"/>
                  </a:ext>
                </a:extLst>
              </a:tr>
              <a:tr h="662960">
                <a:tc>
                  <a:txBody>
                    <a:bodyPr/>
                    <a:lstStyle/>
                    <a:p>
                      <a:pPr algn="ctr">
                        <a:lnSpc>
                          <a:spcPct val="115000"/>
                        </a:lnSpc>
                        <a:spcAft>
                          <a:spcPts val="800"/>
                        </a:spcAft>
                      </a:pPr>
                      <a:r>
                        <a:rPr lang="fr-FR" sz="1800" dirty="0">
                          <a:solidFill>
                            <a:schemeClr val="tx1"/>
                          </a:solidFill>
                          <a:effectLst/>
                          <a:latin typeface="+mj-lt"/>
                          <a:cs typeface="+mj-cs"/>
                        </a:rPr>
                        <a:t>Panneau solaire TSM-PEG14</a:t>
                      </a:r>
                      <a:endParaRPr lang="fr-FR" sz="1800" dirty="0">
                        <a:solidFill>
                          <a:schemeClr val="tx1"/>
                        </a:solidFill>
                        <a:effectLst/>
                        <a:latin typeface="+mj-lt"/>
                        <a:ea typeface="Times New Roman" panose="02020603050405020304" pitchFamily="18" charset="0"/>
                        <a:cs typeface="+mj-cs"/>
                      </a:endParaRPr>
                    </a:p>
                  </a:txBody>
                  <a:tcPr marL="68580" marR="68580" marT="0" marB="0"/>
                </a:tc>
                <a:tc>
                  <a:txBody>
                    <a:bodyPr/>
                    <a:lstStyle/>
                    <a:p>
                      <a:pPr algn="ctr">
                        <a:lnSpc>
                          <a:spcPct val="115000"/>
                        </a:lnSpc>
                        <a:spcAft>
                          <a:spcPts val="800"/>
                        </a:spcAft>
                      </a:pPr>
                      <a:r>
                        <a:rPr lang="fr-FR" sz="1800" dirty="0">
                          <a:effectLst/>
                        </a:rPr>
                        <a:t>21,000</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63077287"/>
                  </a:ext>
                </a:extLst>
              </a:tr>
              <a:tr h="689991">
                <a:tc>
                  <a:txBody>
                    <a:bodyPr/>
                    <a:lstStyle/>
                    <a:p>
                      <a:pPr algn="ctr">
                        <a:lnSpc>
                          <a:spcPct val="115000"/>
                        </a:lnSpc>
                        <a:spcAft>
                          <a:spcPts val="800"/>
                        </a:spcAft>
                      </a:pPr>
                      <a:r>
                        <a:rPr lang="fr-FR" sz="1800" dirty="0">
                          <a:solidFill>
                            <a:schemeClr val="tx1"/>
                          </a:solidFill>
                          <a:effectLst/>
                          <a:latin typeface="+mj-lt"/>
                          <a:cs typeface="+mj-cs"/>
                        </a:rPr>
                        <a:t>Batterie </a:t>
                      </a:r>
                      <a:r>
                        <a:rPr lang="fr-FR" sz="1800" dirty="0" err="1">
                          <a:solidFill>
                            <a:schemeClr val="tx1"/>
                          </a:solidFill>
                          <a:effectLst/>
                          <a:latin typeface="+mj-lt"/>
                          <a:cs typeface="+mj-cs"/>
                        </a:rPr>
                        <a:t>Iron</a:t>
                      </a:r>
                      <a:r>
                        <a:rPr lang="fr-FR" sz="1800" dirty="0">
                          <a:solidFill>
                            <a:schemeClr val="tx1"/>
                          </a:solidFill>
                          <a:effectLst/>
                          <a:latin typeface="+mj-lt"/>
                          <a:cs typeface="+mj-cs"/>
                        </a:rPr>
                        <a:t> Edison LFP-</a:t>
                      </a:r>
                      <a:r>
                        <a:rPr lang="ar-SA" sz="1800" dirty="0">
                          <a:solidFill>
                            <a:schemeClr val="tx1"/>
                          </a:solidFill>
                          <a:effectLst/>
                          <a:latin typeface="+mj-lt"/>
                          <a:cs typeface="+mj-cs"/>
                        </a:rPr>
                        <a:t>5600</a:t>
                      </a:r>
                      <a:endParaRPr lang="fr-FR" sz="1800" dirty="0">
                        <a:solidFill>
                          <a:schemeClr val="tx1"/>
                        </a:solidFill>
                        <a:effectLst/>
                        <a:latin typeface="+mj-lt"/>
                        <a:ea typeface="Times New Roman" panose="02020603050405020304" pitchFamily="18" charset="0"/>
                        <a:cs typeface="+mj-cs"/>
                      </a:endParaRPr>
                    </a:p>
                  </a:txBody>
                  <a:tcPr marL="68580" marR="68580" marT="0" marB="0"/>
                </a:tc>
                <a:tc>
                  <a:txBody>
                    <a:bodyPr/>
                    <a:lstStyle/>
                    <a:p>
                      <a:pPr algn="ctr">
                        <a:lnSpc>
                          <a:spcPct val="115000"/>
                        </a:lnSpc>
                        <a:spcAft>
                          <a:spcPts val="800"/>
                        </a:spcAft>
                      </a:pPr>
                      <a:r>
                        <a:rPr lang="fr-FR" sz="1800">
                          <a:effectLst/>
                        </a:rPr>
                        <a:t>38,100,000</a:t>
                      </a:r>
                      <a:endParaRPr lang="fr-FR"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36491751"/>
                  </a:ext>
                </a:extLst>
              </a:tr>
              <a:tr h="662960">
                <a:tc>
                  <a:txBody>
                    <a:bodyPr/>
                    <a:lstStyle/>
                    <a:p>
                      <a:pPr algn="ctr">
                        <a:lnSpc>
                          <a:spcPct val="115000"/>
                        </a:lnSpc>
                        <a:spcAft>
                          <a:spcPts val="800"/>
                        </a:spcAft>
                      </a:pPr>
                      <a:r>
                        <a:rPr lang="fr-FR" sz="1800" dirty="0">
                          <a:solidFill>
                            <a:schemeClr val="tx1"/>
                          </a:solidFill>
                          <a:effectLst/>
                          <a:latin typeface="+mj-lt"/>
                          <a:cs typeface="+mj-cs"/>
                        </a:rPr>
                        <a:t>Onduleur</a:t>
                      </a:r>
                      <a:endParaRPr lang="fr-FR" sz="1800" dirty="0">
                        <a:solidFill>
                          <a:schemeClr val="tx1"/>
                        </a:solidFill>
                        <a:effectLst/>
                        <a:latin typeface="+mj-lt"/>
                        <a:ea typeface="Times New Roman" panose="02020603050405020304" pitchFamily="18" charset="0"/>
                        <a:cs typeface="+mj-cs"/>
                      </a:endParaRPr>
                    </a:p>
                  </a:txBody>
                  <a:tcPr marL="68580" marR="68580" marT="0" marB="0"/>
                </a:tc>
                <a:tc>
                  <a:txBody>
                    <a:bodyPr/>
                    <a:lstStyle/>
                    <a:p>
                      <a:pPr algn="ctr">
                        <a:lnSpc>
                          <a:spcPct val="115000"/>
                        </a:lnSpc>
                        <a:spcAft>
                          <a:spcPts val="800"/>
                        </a:spcAft>
                      </a:pPr>
                      <a:r>
                        <a:rPr lang="fr-FR" sz="1800" dirty="0">
                          <a:effectLst/>
                        </a:rPr>
                        <a:t>Environ 16,500,000</a:t>
                      </a:r>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9913631"/>
                  </a:ext>
                </a:extLst>
              </a:tr>
            </a:tbl>
          </a:graphicData>
        </a:graphic>
      </p:graphicFrame>
      <p:sp>
        <p:nvSpPr>
          <p:cNvPr id="3" name="Slide Number Placeholder 2">
            <a:extLst>
              <a:ext uri="{FF2B5EF4-FFF2-40B4-BE49-F238E27FC236}">
                <a16:creationId xmlns:a16="http://schemas.microsoft.com/office/drawing/2014/main" id="{0C33C241-1AF8-4982-949C-8727A92F58B3}"/>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10071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C21D-0E22-452D-B666-E2D91858B06F}"/>
              </a:ext>
            </a:extLst>
          </p:cNvPr>
          <p:cNvSpPr>
            <a:spLocks noGrp="1"/>
          </p:cNvSpPr>
          <p:nvPr>
            <p:ph type="title"/>
          </p:nvPr>
        </p:nvSpPr>
        <p:spPr>
          <a:xfrm>
            <a:off x="913772" y="0"/>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Simulation de système photovoltaïque connectée au réseau </a:t>
            </a:r>
            <a:endParaRPr lang="fr-FR" sz="3000" dirty="0">
              <a:solidFill>
                <a:srgbClr val="FF0000"/>
              </a:solidFill>
            </a:endParaRPr>
          </a:p>
        </p:txBody>
      </p:sp>
      <p:pic>
        <p:nvPicPr>
          <p:cNvPr id="4" name="Picture 3">
            <a:extLst>
              <a:ext uri="{FF2B5EF4-FFF2-40B4-BE49-F238E27FC236}">
                <a16:creationId xmlns:a16="http://schemas.microsoft.com/office/drawing/2014/main" id="{522E7A8C-E72D-442D-9B8F-2FFC4167EF21}"/>
              </a:ext>
            </a:extLst>
          </p:cNvPr>
          <p:cNvPicPr/>
          <p:nvPr/>
        </p:nvPicPr>
        <p:blipFill>
          <a:blip r:embed="rId3">
            <a:extLst>
              <a:ext uri="{28A0092B-C50C-407E-A947-70E740481C1C}">
                <a14:useLocalDpi xmlns:a14="http://schemas.microsoft.com/office/drawing/2010/main" val="0"/>
              </a:ext>
            </a:extLst>
          </a:blip>
          <a:stretch>
            <a:fillRect/>
          </a:stretch>
        </p:blipFill>
        <p:spPr>
          <a:xfrm>
            <a:off x="3446778" y="1562100"/>
            <a:ext cx="5298440" cy="3733800"/>
          </a:xfrm>
          <a:prstGeom prst="rect">
            <a:avLst/>
          </a:prstGeom>
        </p:spPr>
      </p:pic>
      <p:pic>
        <p:nvPicPr>
          <p:cNvPr id="7" name="Picture 6">
            <a:extLst>
              <a:ext uri="{FF2B5EF4-FFF2-40B4-BE49-F238E27FC236}">
                <a16:creationId xmlns:a16="http://schemas.microsoft.com/office/drawing/2014/main" id="{3E621761-9F09-4631-A652-F28338A0C5D6}"/>
              </a:ext>
            </a:extLst>
          </p:cNvPr>
          <p:cNvPicPr/>
          <p:nvPr/>
        </p:nvPicPr>
        <p:blipFill>
          <a:blip r:embed="rId4">
            <a:extLst>
              <a:ext uri="{28A0092B-C50C-407E-A947-70E740481C1C}">
                <a14:useLocalDpi xmlns:a14="http://schemas.microsoft.com/office/drawing/2010/main" val="0"/>
              </a:ext>
            </a:extLst>
          </a:blip>
          <a:stretch>
            <a:fillRect/>
          </a:stretch>
        </p:blipFill>
        <p:spPr>
          <a:xfrm>
            <a:off x="3446778" y="2415342"/>
            <a:ext cx="5304790" cy="3346450"/>
          </a:xfrm>
          <a:prstGeom prst="rect">
            <a:avLst/>
          </a:prstGeom>
        </p:spPr>
      </p:pic>
      <p:sp>
        <p:nvSpPr>
          <p:cNvPr id="3" name="Slide Number Placeholder 2">
            <a:extLst>
              <a:ext uri="{FF2B5EF4-FFF2-40B4-BE49-F238E27FC236}">
                <a16:creationId xmlns:a16="http://schemas.microsoft.com/office/drawing/2014/main" id="{358C3968-BABC-4621-B8A9-2C4875B71119}"/>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94964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6E9-E408-4CD1-BE1A-8ADC48ABA85B}"/>
              </a:ext>
            </a:extLst>
          </p:cNvPr>
          <p:cNvSpPr>
            <a:spLocks noGrp="1"/>
          </p:cNvSpPr>
          <p:nvPr>
            <p:ph type="title"/>
          </p:nvPr>
        </p:nvSpPr>
        <p:spPr>
          <a:xfrm>
            <a:off x="913774" y="58890"/>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Simulation de système photovoltaïque connectée au réseau</a:t>
            </a:r>
            <a:endParaRPr lang="fr-FR" sz="3000" dirty="0"/>
          </a:p>
        </p:txBody>
      </p:sp>
      <p:pic>
        <p:nvPicPr>
          <p:cNvPr id="4" name="Content Placeholder 3">
            <a:extLst>
              <a:ext uri="{FF2B5EF4-FFF2-40B4-BE49-F238E27FC236}">
                <a16:creationId xmlns:a16="http://schemas.microsoft.com/office/drawing/2014/main" id="{F92172AF-D313-4B24-B3EE-EF07981D0230}"/>
              </a:ext>
            </a:extLst>
          </p:cNvPr>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1635" y="1708880"/>
            <a:ext cx="5001059" cy="3580246"/>
          </a:xfrm>
          <a:prstGeom prst="rect">
            <a:avLst/>
          </a:prstGeom>
        </p:spPr>
      </p:pic>
      <p:pic>
        <p:nvPicPr>
          <p:cNvPr id="6" name="Picture 5">
            <a:extLst>
              <a:ext uri="{FF2B5EF4-FFF2-40B4-BE49-F238E27FC236}">
                <a16:creationId xmlns:a16="http://schemas.microsoft.com/office/drawing/2014/main" id="{7002AFFE-D1E8-49C5-85AE-9ADD491D8CCB}"/>
              </a:ext>
            </a:extLst>
          </p:cNvPr>
          <p:cNvPicPr/>
          <p:nvPr/>
        </p:nvPicPr>
        <p:blipFill>
          <a:blip r:embed="rId4">
            <a:extLst>
              <a:ext uri="{28A0092B-C50C-407E-A947-70E740481C1C}">
                <a14:useLocalDpi xmlns:a14="http://schemas.microsoft.com/office/drawing/2010/main" val="0"/>
              </a:ext>
            </a:extLst>
          </a:blip>
          <a:stretch>
            <a:fillRect/>
          </a:stretch>
        </p:blipFill>
        <p:spPr>
          <a:xfrm>
            <a:off x="3355626" y="2499294"/>
            <a:ext cx="5553075" cy="2039238"/>
          </a:xfrm>
          <a:prstGeom prst="rect">
            <a:avLst/>
          </a:prstGeom>
        </p:spPr>
      </p:pic>
      <p:pic>
        <p:nvPicPr>
          <p:cNvPr id="8" name="Picture 7">
            <a:extLst>
              <a:ext uri="{FF2B5EF4-FFF2-40B4-BE49-F238E27FC236}">
                <a16:creationId xmlns:a16="http://schemas.microsoft.com/office/drawing/2014/main" id="{4E606E3A-8070-4E27-8AE6-36AEB8037231}"/>
              </a:ext>
            </a:extLst>
          </p:cNvPr>
          <p:cNvPicPr/>
          <p:nvPr/>
        </p:nvPicPr>
        <p:blipFill>
          <a:blip r:embed="rId5">
            <a:extLst>
              <a:ext uri="{28A0092B-C50C-407E-A947-70E740481C1C}">
                <a14:useLocalDpi xmlns:a14="http://schemas.microsoft.com/office/drawing/2010/main" val="0"/>
              </a:ext>
            </a:extLst>
          </a:blip>
          <a:stretch>
            <a:fillRect/>
          </a:stretch>
        </p:blipFill>
        <p:spPr>
          <a:xfrm>
            <a:off x="3556951" y="3793233"/>
            <a:ext cx="5782310" cy="1409700"/>
          </a:xfrm>
          <a:prstGeom prst="rect">
            <a:avLst/>
          </a:prstGeom>
        </p:spPr>
      </p:pic>
      <p:sp>
        <p:nvSpPr>
          <p:cNvPr id="3" name="Slide Number Placeholder 2">
            <a:extLst>
              <a:ext uri="{FF2B5EF4-FFF2-40B4-BE49-F238E27FC236}">
                <a16:creationId xmlns:a16="http://schemas.microsoft.com/office/drawing/2014/main" id="{50EE7CE9-E666-46D6-80A3-B740F6498568}"/>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0289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6"/>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079E-936C-443B-9F4D-753A37BC1D08}"/>
              </a:ext>
            </a:extLst>
          </p:cNvPr>
          <p:cNvSpPr>
            <a:spLocks noGrp="1"/>
          </p:cNvSpPr>
          <p:nvPr>
            <p:ph type="title"/>
          </p:nvPr>
        </p:nvSpPr>
        <p:spPr>
          <a:xfrm>
            <a:off x="913772" y="0"/>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Simulation de système photovoltaïque connectée au réseau</a:t>
            </a:r>
            <a:endParaRPr lang="fr-FR" sz="3000" dirty="0"/>
          </a:p>
        </p:txBody>
      </p:sp>
      <p:pic>
        <p:nvPicPr>
          <p:cNvPr id="6" name="Picture 5">
            <a:extLst>
              <a:ext uri="{FF2B5EF4-FFF2-40B4-BE49-F238E27FC236}">
                <a16:creationId xmlns:a16="http://schemas.microsoft.com/office/drawing/2014/main" id="{56609EA9-68B4-4750-8FDA-C7F8049E73B0}"/>
              </a:ext>
            </a:extLst>
          </p:cNvPr>
          <p:cNvPicPr/>
          <p:nvPr/>
        </p:nvPicPr>
        <p:blipFill>
          <a:blip r:embed="rId3">
            <a:extLst>
              <a:ext uri="{28A0092B-C50C-407E-A947-70E740481C1C}">
                <a14:useLocalDpi xmlns:a14="http://schemas.microsoft.com/office/drawing/2010/main" val="0"/>
              </a:ext>
            </a:extLst>
          </a:blip>
          <a:stretch>
            <a:fillRect/>
          </a:stretch>
        </p:blipFill>
        <p:spPr>
          <a:xfrm>
            <a:off x="2476591" y="2185514"/>
            <a:ext cx="7238818" cy="2701280"/>
          </a:xfrm>
          <a:prstGeom prst="rect">
            <a:avLst/>
          </a:prstGeom>
        </p:spPr>
      </p:pic>
      <p:pic>
        <p:nvPicPr>
          <p:cNvPr id="7" name="Picture 6">
            <a:extLst>
              <a:ext uri="{FF2B5EF4-FFF2-40B4-BE49-F238E27FC236}">
                <a16:creationId xmlns:a16="http://schemas.microsoft.com/office/drawing/2014/main" id="{4732B3CF-2F09-4BFC-AA4F-9F430C2C8822}"/>
              </a:ext>
            </a:extLst>
          </p:cNvPr>
          <p:cNvPicPr/>
          <p:nvPr/>
        </p:nvPicPr>
        <p:blipFill>
          <a:blip r:embed="rId4">
            <a:extLst>
              <a:ext uri="{28A0092B-C50C-407E-A947-70E740481C1C}">
                <a14:useLocalDpi xmlns:a14="http://schemas.microsoft.com/office/drawing/2010/main" val="0"/>
              </a:ext>
            </a:extLst>
          </a:blip>
          <a:stretch>
            <a:fillRect/>
          </a:stretch>
        </p:blipFill>
        <p:spPr>
          <a:xfrm>
            <a:off x="3429316" y="2185514"/>
            <a:ext cx="5333365" cy="3545205"/>
          </a:xfrm>
          <a:prstGeom prst="rect">
            <a:avLst/>
          </a:prstGeom>
        </p:spPr>
      </p:pic>
      <p:sp>
        <p:nvSpPr>
          <p:cNvPr id="3" name="Slide Number Placeholder 2">
            <a:extLst>
              <a:ext uri="{FF2B5EF4-FFF2-40B4-BE49-F238E27FC236}">
                <a16:creationId xmlns:a16="http://schemas.microsoft.com/office/drawing/2014/main" id="{7B171515-A51E-4C9D-846C-3326EB669D31}"/>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0579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8635-6123-4FE1-A173-D61F3BE1A87B}"/>
              </a:ext>
            </a:extLst>
          </p:cNvPr>
          <p:cNvSpPr>
            <a:spLocks noGrp="1"/>
          </p:cNvSpPr>
          <p:nvPr>
            <p:ph type="title"/>
          </p:nvPr>
        </p:nvSpPr>
        <p:spPr>
          <a:xfrm>
            <a:off x="943128" y="0"/>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Simulation de système photovoltaïque connectée au réseau</a:t>
            </a:r>
            <a:endParaRPr lang="fr-FR" sz="3000" dirty="0"/>
          </a:p>
        </p:txBody>
      </p:sp>
      <p:pic>
        <p:nvPicPr>
          <p:cNvPr id="6" name="Picture 5">
            <a:extLst>
              <a:ext uri="{FF2B5EF4-FFF2-40B4-BE49-F238E27FC236}">
                <a16:creationId xmlns:a16="http://schemas.microsoft.com/office/drawing/2014/main" id="{1394B26D-1B88-4461-A155-AEE7C0D9010F}"/>
              </a:ext>
            </a:extLst>
          </p:cNvPr>
          <p:cNvPicPr/>
          <p:nvPr/>
        </p:nvPicPr>
        <p:blipFill>
          <a:blip r:embed="rId3">
            <a:extLst>
              <a:ext uri="{28A0092B-C50C-407E-A947-70E740481C1C}">
                <a14:useLocalDpi xmlns:a14="http://schemas.microsoft.com/office/drawing/2010/main" val="0"/>
              </a:ext>
            </a:extLst>
          </a:blip>
          <a:stretch>
            <a:fillRect/>
          </a:stretch>
        </p:blipFill>
        <p:spPr>
          <a:xfrm>
            <a:off x="2971799" y="1531286"/>
            <a:ext cx="6307111" cy="3177012"/>
          </a:xfrm>
          <a:prstGeom prst="rect">
            <a:avLst/>
          </a:prstGeom>
        </p:spPr>
      </p:pic>
      <p:pic>
        <p:nvPicPr>
          <p:cNvPr id="7" name="Picture 6">
            <a:extLst>
              <a:ext uri="{FF2B5EF4-FFF2-40B4-BE49-F238E27FC236}">
                <a16:creationId xmlns:a16="http://schemas.microsoft.com/office/drawing/2014/main" id="{30E39C41-F444-4A71-853F-023346877022}"/>
              </a:ext>
            </a:extLst>
          </p:cNvPr>
          <p:cNvPicPr/>
          <p:nvPr/>
        </p:nvPicPr>
        <p:blipFill>
          <a:blip r:embed="rId4">
            <a:extLst>
              <a:ext uri="{28A0092B-C50C-407E-A947-70E740481C1C}">
                <a14:useLocalDpi xmlns:a14="http://schemas.microsoft.com/office/drawing/2010/main" val="0"/>
              </a:ext>
            </a:extLst>
          </a:blip>
          <a:stretch>
            <a:fillRect/>
          </a:stretch>
        </p:blipFill>
        <p:spPr>
          <a:xfrm>
            <a:off x="2913090" y="2112645"/>
            <a:ext cx="6479540" cy="4745355"/>
          </a:xfrm>
          <a:prstGeom prst="rect">
            <a:avLst/>
          </a:prstGeom>
        </p:spPr>
      </p:pic>
      <p:sp>
        <p:nvSpPr>
          <p:cNvPr id="3" name="Slide Number Placeholder 2">
            <a:extLst>
              <a:ext uri="{FF2B5EF4-FFF2-40B4-BE49-F238E27FC236}">
                <a16:creationId xmlns:a16="http://schemas.microsoft.com/office/drawing/2014/main" id="{95FE9776-50AB-42F3-81A3-44ADFEE7C664}"/>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5572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AB04-F462-432C-AA15-3EE979727717}"/>
              </a:ext>
            </a:extLst>
          </p:cNvPr>
          <p:cNvSpPr>
            <a:spLocks noGrp="1"/>
          </p:cNvSpPr>
          <p:nvPr>
            <p:ph type="title"/>
          </p:nvPr>
        </p:nvSpPr>
        <p:spPr>
          <a:xfrm>
            <a:off x="913773" y="0"/>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Simulation de système photovoltaïque connectée au réseau </a:t>
            </a:r>
            <a:endParaRPr lang="fr-FR" sz="3000" dirty="0"/>
          </a:p>
        </p:txBody>
      </p:sp>
      <p:pic>
        <p:nvPicPr>
          <p:cNvPr id="6" name="Picture 5">
            <a:extLst>
              <a:ext uri="{FF2B5EF4-FFF2-40B4-BE49-F238E27FC236}">
                <a16:creationId xmlns:a16="http://schemas.microsoft.com/office/drawing/2014/main" id="{DF86BA8B-E0A7-4B64-A1CD-58E3F19BF1E6}"/>
              </a:ext>
            </a:extLst>
          </p:cNvPr>
          <p:cNvPicPr/>
          <p:nvPr/>
        </p:nvPicPr>
        <p:blipFill>
          <a:blip r:embed="rId3">
            <a:extLst>
              <a:ext uri="{28A0092B-C50C-407E-A947-70E740481C1C}">
                <a14:useLocalDpi xmlns:a14="http://schemas.microsoft.com/office/drawing/2010/main" val="0"/>
              </a:ext>
            </a:extLst>
          </a:blip>
          <a:stretch>
            <a:fillRect/>
          </a:stretch>
        </p:blipFill>
        <p:spPr>
          <a:xfrm>
            <a:off x="4362293" y="1824949"/>
            <a:ext cx="3467412" cy="2410215"/>
          </a:xfrm>
          <a:prstGeom prst="rect">
            <a:avLst/>
          </a:prstGeom>
        </p:spPr>
      </p:pic>
      <p:pic>
        <p:nvPicPr>
          <p:cNvPr id="7" name="Picture 6">
            <a:extLst>
              <a:ext uri="{FF2B5EF4-FFF2-40B4-BE49-F238E27FC236}">
                <a16:creationId xmlns:a16="http://schemas.microsoft.com/office/drawing/2014/main" id="{B156696D-8AE1-43F8-B174-62F60BA00222}"/>
              </a:ext>
            </a:extLst>
          </p:cNvPr>
          <p:cNvPicPr/>
          <p:nvPr/>
        </p:nvPicPr>
        <p:blipFill>
          <a:blip r:embed="rId4">
            <a:extLst>
              <a:ext uri="{28A0092B-C50C-407E-A947-70E740481C1C}">
                <a14:useLocalDpi xmlns:a14="http://schemas.microsoft.com/office/drawing/2010/main" val="0"/>
              </a:ext>
            </a:extLst>
          </a:blip>
          <a:stretch>
            <a:fillRect/>
          </a:stretch>
        </p:blipFill>
        <p:spPr>
          <a:xfrm>
            <a:off x="3776037" y="2427000"/>
            <a:ext cx="4639924" cy="2261277"/>
          </a:xfrm>
          <a:prstGeom prst="rect">
            <a:avLst/>
          </a:prstGeom>
        </p:spPr>
      </p:pic>
      <p:pic>
        <p:nvPicPr>
          <p:cNvPr id="8" name="Picture 7">
            <a:extLst>
              <a:ext uri="{FF2B5EF4-FFF2-40B4-BE49-F238E27FC236}">
                <a16:creationId xmlns:a16="http://schemas.microsoft.com/office/drawing/2014/main" id="{83799A85-4AB7-4328-ABE8-C8AA1F263919}"/>
              </a:ext>
            </a:extLst>
          </p:cNvPr>
          <p:cNvPicPr/>
          <p:nvPr/>
        </p:nvPicPr>
        <p:blipFill>
          <a:blip r:embed="rId5">
            <a:extLst>
              <a:ext uri="{28A0092B-C50C-407E-A947-70E740481C1C}">
                <a14:useLocalDpi xmlns:a14="http://schemas.microsoft.com/office/drawing/2010/main" val="0"/>
              </a:ext>
            </a:extLst>
          </a:blip>
          <a:stretch>
            <a:fillRect/>
          </a:stretch>
        </p:blipFill>
        <p:spPr>
          <a:xfrm>
            <a:off x="1982438" y="2721475"/>
            <a:ext cx="8227122" cy="3480492"/>
          </a:xfrm>
          <a:prstGeom prst="rect">
            <a:avLst/>
          </a:prstGeom>
        </p:spPr>
      </p:pic>
      <p:sp>
        <p:nvSpPr>
          <p:cNvPr id="3" name="Slide Number Placeholder 2">
            <a:extLst>
              <a:ext uri="{FF2B5EF4-FFF2-40B4-BE49-F238E27FC236}">
                <a16:creationId xmlns:a16="http://schemas.microsoft.com/office/drawing/2014/main" id="{723C1B69-884A-48C6-A1B6-21D178FCEA44}"/>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0069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7"/>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24A9-7907-4BFE-AD9D-7CECF0FE7F70}"/>
              </a:ext>
            </a:extLst>
          </p:cNvPr>
          <p:cNvSpPr>
            <a:spLocks noGrp="1"/>
          </p:cNvSpPr>
          <p:nvPr>
            <p:ph type="title"/>
          </p:nvPr>
        </p:nvSpPr>
        <p:spPr>
          <a:xfrm>
            <a:off x="913774" y="19859"/>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Simulation de système photovoltaïque connectée au réseau</a:t>
            </a:r>
            <a:endParaRPr lang="fr-FR" sz="3000" dirty="0"/>
          </a:p>
        </p:txBody>
      </p:sp>
      <p:pic>
        <p:nvPicPr>
          <p:cNvPr id="4" name="Picture 3">
            <a:extLst>
              <a:ext uri="{FF2B5EF4-FFF2-40B4-BE49-F238E27FC236}">
                <a16:creationId xmlns:a16="http://schemas.microsoft.com/office/drawing/2014/main" id="{85669095-B8B4-4337-9310-64089DD80F95}"/>
              </a:ext>
            </a:extLst>
          </p:cNvPr>
          <p:cNvPicPr/>
          <p:nvPr/>
        </p:nvPicPr>
        <p:blipFill>
          <a:blip r:embed="rId3">
            <a:extLst>
              <a:ext uri="{28A0092B-C50C-407E-A947-70E740481C1C}">
                <a14:useLocalDpi xmlns:a14="http://schemas.microsoft.com/office/drawing/2010/main" val="0"/>
              </a:ext>
            </a:extLst>
          </a:blip>
          <a:stretch>
            <a:fillRect/>
          </a:stretch>
        </p:blipFill>
        <p:spPr>
          <a:xfrm>
            <a:off x="2676348" y="1864889"/>
            <a:ext cx="6479540" cy="3691255"/>
          </a:xfrm>
          <a:prstGeom prst="rect">
            <a:avLst/>
          </a:prstGeom>
        </p:spPr>
      </p:pic>
      <p:pic>
        <p:nvPicPr>
          <p:cNvPr id="6" name="Picture 5">
            <a:extLst>
              <a:ext uri="{FF2B5EF4-FFF2-40B4-BE49-F238E27FC236}">
                <a16:creationId xmlns:a16="http://schemas.microsoft.com/office/drawing/2014/main" id="{B57DF645-AF5E-40C0-9F3A-36A1CD88B956}"/>
              </a:ext>
            </a:extLst>
          </p:cNvPr>
          <p:cNvPicPr/>
          <p:nvPr/>
        </p:nvPicPr>
        <p:blipFill>
          <a:blip r:embed="rId4">
            <a:extLst>
              <a:ext uri="{28A0092B-C50C-407E-A947-70E740481C1C}">
                <a14:useLocalDpi xmlns:a14="http://schemas.microsoft.com/office/drawing/2010/main" val="0"/>
              </a:ext>
            </a:extLst>
          </a:blip>
          <a:stretch>
            <a:fillRect/>
          </a:stretch>
        </p:blipFill>
        <p:spPr>
          <a:xfrm>
            <a:off x="2331574" y="2362594"/>
            <a:ext cx="7049166" cy="3468580"/>
          </a:xfrm>
          <a:prstGeom prst="rect">
            <a:avLst/>
          </a:prstGeom>
        </p:spPr>
      </p:pic>
      <p:sp>
        <p:nvSpPr>
          <p:cNvPr id="3" name="Slide Number Placeholder 2">
            <a:extLst>
              <a:ext uri="{FF2B5EF4-FFF2-40B4-BE49-F238E27FC236}">
                <a16:creationId xmlns:a16="http://schemas.microsoft.com/office/drawing/2014/main" id="{DFAAA00A-4EB0-4275-8076-4E74F8D587D2}"/>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12797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DECB-CC6B-4337-823A-FDCE14BFB553}"/>
              </a:ext>
            </a:extLst>
          </p:cNvPr>
          <p:cNvSpPr>
            <a:spLocks noGrp="1"/>
          </p:cNvSpPr>
          <p:nvPr>
            <p:ph type="title"/>
          </p:nvPr>
        </p:nvSpPr>
        <p:spPr>
          <a:xfrm>
            <a:off x="913774" y="58020"/>
            <a:ext cx="10364451" cy="1596177"/>
          </a:xfrm>
        </p:spPr>
        <p:txBody>
          <a:bodyPr>
            <a:normAutofit/>
          </a:bodyPr>
          <a:lstStyle/>
          <a:p>
            <a:r>
              <a:rPr lang="fr-FR" sz="3000" dirty="0">
                <a:solidFill>
                  <a:srgbClr val="FF0000"/>
                </a:solidFill>
                <a:effectLst/>
                <a:latin typeface="Times New Roman" panose="02020603050405020304" pitchFamily="18" charset="0"/>
                <a:ea typeface="Calibri" panose="020F0502020204030204" pitchFamily="34" charset="0"/>
              </a:rPr>
              <a:t>Maintenance d’un système </a:t>
            </a:r>
            <a:endParaRPr lang="fr-FR" sz="3000" dirty="0">
              <a:solidFill>
                <a:srgbClr val="FF0000"/>
              </a:solidFill>
            </a:endParaRPr>
          </a:p>
        </p:txBody>
      </p:sp>
      <p:pic>
        <p:nvPicPr>
          <p:cNvPr id="4" name="Content Placeholder 6">
            <a:extLst>
              <a:ext uri="{FF2B5EF4-FFF2-40B4-BE49-F238E27FC236}">
                <a16:creationId xmlns:a16="http://schemas.microsoft.com/office/drawing/2014/main" id="{C78A1D12-B598-4D55-9821-288F9E79D16E}"/>
              </a:ext>
            </a:extLst>
          </p:cNvPr>
          <p:cNvPicPr>
            <a:picLocks noGrp="1" noChangeAspect="1"/>
          </p:cNvPicPr>
          <p:nvPr>
            <p:ph sz="quarter" idx="13"/>
          </p:nvPr>
        </p:nvPicPr>
        <p:blipFill>
          <a:blip r:embed="rId3"/>
          <a:stretch>
            <a:fillRect/>
          </a:stretch>
        </p:blipFill>
        <p:spPr>
          <a:xfrm>
            <a:off x="1598532" y="1654197"/>
            <a:ext cx="3345659" cy="2405487"/>
          </a:xfrm>
        </p:spPr>
      </p:pic>
      <p:pic>
        <p:nvPicPr>
          <p:cNvPr id="7" name="Picture 6">
            <a:extLst>
              <a:ext uri="{FF2B5EF4-FFF2-40B4-BE49-F238E27FC236}">
                <a16:creationId xmlns:a16="http://schemas.microsoft.com/office/drawing/2014/main" id="{BCC2C9A3-DCA6-435F-8319-355DFCD6BE32}"/>
              </a:ext>
            </a:extLst>
          </p:cNvPr>
          <p:cNvPicPr>
            <a:picLocks noChangeAspect="1"/>
          </p:cNvPicPr>
          <p:nvPr/>
        </p:nvPicPr>
        <p:blipFill>
          <a:blip r:embed="rId4"/>
          <a:stretch>
            <a:fillRect/>
          </a:stretch>
        </p:blipFill>
        <p:spPr>
          <a:xfrm>
            <a:off x="2056920" y="4428257"/>
            <a:ext cx="2887271" cy="2157282"/>
          </a:xfrm>
          <a:prstGeom prst="rect">
            <a:avLst/>
          </a:prstGeom>
        </p:spPr>
      </p:pic>
      <p:sp>
        <p:nvSpPr>
          <p:cNvPr id="3" name="Slide Number Placeholder 2">
            <a:extLst>
              <a:ext uri="{FF2B5EF4-FFF2-40B4-BE49-F238E27FC236}">
                <a16:creationId xmlns:a16="http://schemas.microsoft.com/office/drawing/2014/main" id="{C041185A-8993-4E48-884C-A639455DF519}"/>
              </a:ext>
            </a:extLst>
          </p:cNvPr>
          <p:cNvSpPr>
            <a:spLocks noGrp="1"/>
          </p:cNvSpPr>
          <p:nvPr>
            <p:ph type="sldNum" sz="quarter" idx="12"/>
          </p:nvPr>
        </p:nvSpPr>
        <p:spPr/>
        <p:txBody>
          <a:bodyPr/>
          <a:lstStyle/>
          <a:p>
            <a:fld id="{6D22F896-40B5-4ADD-8801-0D06FADFA095}" type="slidenum">
              <a:rPr lang="en-US" smtClean="0"/>
              <a:t>37</a:t>
            </a:fld>
            <a:endParaRPr lang="en-US" dirty="0"/>
          </a:p>
        </p:txBody>
      </p:sp>
      <p:pic>
        <p:nvPicPr>
          <p:cNvPr id="10" name="Picture 9">
            <a:extLst>
              <a:ext uri="{FF2B5EF4-FFF2-40B4-BE49-F238E27FC236}">
                <a16:creationId xmlns:a16="http://schemas.microsoft.com/office/drawing/2014/main" id="{46C4F20B-5C53-405B-AF81-0D4CA180579E}"/>
              </a:ext>
            </a:extLst>
          </p:cNvPr>
          <p:cNvPicPr>
            <a:picLocks noChangeAspect="1"/>
          </p:cNvPicPr>
          <p:nvPr/>
        </p:nvPicPr>
        <p:blipFill>
          <a:blip r:embed="rId5"/>
          <a:stretch>
            <a:fillRect/>
          </a:stretch>
        </p:blipFill>
        <p:spPr>
          <a:xfrm>
            <a:off x="6925476" y="4317001"/>
            <a:ext cx="2190750" cy="2085975"/>
          </a:xfrm>
          <a:prstGeom prst="rect">
            <a:avLst/>
          </a:prstGeom>
        </p:spPr>
      </p:pic>
      <p:pic>
        <p:nvPicPr>
          <p:cNvPr id="11" name="Picture 10">
            <a:extLst>
              <a:ext uri="{FF2B5EF4-FFF2-40B4-BE49-F238E27FC236}">
                <a16:creationId xmlns:a16="http://schemas.microsoft.com/office/drawing/2014/main" id="{673D2ED2-98AB-4AE7-876B-41B701E91697}"/>
              </a:ext>
            </a:extLst>
          </p:cNvPr>
          <p:cNvPicPr>
            <a:picLocks noChangeAspect="1"/>
          </p:cNvPicPr>
          <p:nvPr/>
        </p:nvPicPr>
        <p:blipFill>
          <a:blip r:embed="rId6"/>
          <a:stretch>
            <a:fillRect/>
          </a:stretch>
        </p:blipFill>
        <p:spPr>
          <a:xfrm>
            <a:off x="6095999" y="1055557"/>
            <a:ext cx="3347596" cy="3026439"/>
          </a:xfrm>
          <a:prstGeom prst="rect">
            <a:avLst/>
          </a:prstGeom>
        </p:spPr>
      </p:pic>
    </p:spTree>
    <p:extLst>
      <p:ext uri="{BB962C8B-B14F-4D97-AF65-F5344CB8AC3E}">
        <p14:creationId xmlns:p14="http://schemas.microsoft.com/office/powerpoint/2010/main" val="7800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7FE1-DE1A-47E2-A72F-F1346BF835CF}"/>
              </a:ext>
            </a:extLst>
          </p:cNvPr>
          <p:cNvSpPr>
            <a:spLocks noGrp="1"/>
          </p:cNvSpPr>
          <p:nvPr>
            <p:ph type="title"/>
          </p:nvPr>
        </p:nvSpPr>
        <p:spPr>
          <a:xfrm>
            <a:off x="913772" y="26758"/>
            <a:ext cx="10364451" cy="1596177"/>
          </a:xfrm>
        </p:spPr>
        <p:txBody>
          <a:bodyPr>
            <a:normAutofit/>
          </a:bodyPr>
          <a:lstStyle/>
          <a:p>
            <a:r>
              <a:rPr lang="fr-FR" sz="3000" dirty="0">
                <a:solidFill>
                  <a:srgbClr val="FF0000"/>
                </a:solidFill>
                <a:latin typeface="Times New Roman" panose="02020603050405020304" pitchFamily="18" charset="0"/>
                <a:cs typeface="Times New Roman" panose="02020603050405020304" pitchFamily="18" charset="0"/>
              </a:rPr>
              <a:t>Conclusion </a:t>
            </a:r>
            <a:endParaRPr lang="fr-FR" sz="3000" dirty="0"/>
          </a:p>
        </p:txBody>
      </p:sp>
      <p:sp>
        <p:nvSpPr>
          <p:cNvPr id="5" name="TextBox 4">
            <a:extLst>
              <a:ext uri="{FF2B5EF4-FFF2-40B4-BE49-F238E27FC236}">
                <a16:creationId xmlns:a16="http://schemas.microsoft.com/office/drawing/2014/main" id="{B763F1EF-85C9-4994-8217-2F18B58E9172}"/>
              </a:ext>
            </a:extLst>
          </p:cNvPr>
          <p:cNvSpPr txBox="1"/>
          <p:nvPr/>
        </p:nvSpPr>
        <p:spPr>
          <a:xfrm>
            <a:off x="624587" y="1409575"/>
            <a:ext cx="10942819" cy="3370603"/>
          </a:xfrm>
          <a:prstGeom prst="rect">
            <a:avLst/>
          </a:prstGeom>
          <a:noFill/>
        </p:spPr>
        <p:txBody>
          <a:bodyPr wrap="square">
            <a:spAutoFit/>
          </a:bodyPr>
          <a:lstStyle/>
          <a:p>
            <a:pPr marL="0" indent="0" algn="justLow">
              <a:lnSpc>
                <a:spcPct val="150000"/>
              </a:lnSpc>
              <a:buNone/>
            </a:pPr>
            <a:r>
              <a:rPr lang="fr-FR" sz="1800" dirty="0">
                <a:solidFill>
                  <a:schemeClr val="tx1"/>
                </a:solidFill>
                <a:latin typeface="Times New Roman" panose="02020603050405020304" pitchFamily="18" charset="0"/>
                <a:cs typeface="Times New Roman" panose="02020603050405020304" pitchFamily="18" charset="0"/>
              </a:rPr>
              <a:t>    Nous avons atteint une installation au coût le plus bas possible, de sorte que le volume d'énergie vendu au réseau électrique pour la distribution était le double du volume d'énergie acheté aux heures de pointe</a:t>
            </a:r>
          </a:p>
          <a:p>
            <a:pPr marL="0" indent="0" algn="justLow">
              <a:lnSpc>
                <a:spcPct val="150000"/>
              </a:lnSpc>
              <a:buNone/>
            </a:pPr>
            <a:r>
              <a:rPr lang="fr-FR" sz="1800" dirty="0">
                <a:solidFill>
                  <a:schemeClr val="tx1"/>
                </a:solidFill>
                <a:latin typeface="Times New Roman" panose="02020603050405020304" pitchFamily="18" charset="0"/>
                <a:cs typeface="Times New Roman" panose="02020603050405020304" pitchFamily="18" charset="0"/>
              </a:rPr>
              <a:t>    Nous avons également défini tous les composants du système nécessaires à son installation, des principaux composants .également abordé toutes les conditions conditionnelles avant d'installer tout composant et la maintenance utilisé pour ce système.</a:t>
            </a:r>
          </a:p>
          <a:p>
            <a:pPr marL="0" indent="0" algn="justLow">
              <a:lnSpc>
                <a:spcPct val="150000"/>
              </a:lnSpc>
              <a:buNone/>
            </a:pPr>
            <a:r>
              <a:rPr lang="fr-FR" sz="1800" dirty="0">
                <a:solidFill>
                  <a:schemeClr val="tx1"/>
                </a:solidFill>
                <a:latin typeface="Times New Roman" panose="02020603050405020304" pitchFamily="18" charset="0"/>
                <a:cs typeface="Times New Roman" panose="02020603050405020304" pitchFamily="18" charset="0"/>
              </a:rPr>
              <a:t>    En fin de compte, nous espérons que la recherche et l'expansion dans le domaine de l'énergie photovoltaïque et de ses stations se poursuivront malgré tous les efforts consentis. Par conséquent, cette technologie reste lente à être appliquée et étudiée dans la plupart des pays du monde.</a:t>
            </a:r>
            <a:endParaRPr lang="fr-FR" dirty="0"/>
          </a:p>
        </p:txBody>
      </p:sp>
      <p:sp>
        <p:nvSpPr>
          <p:cNvPr id="3" name="Slide Number Placeholder 2">
            <a:extLst>
              <a:ext uri="{FF2B5EF4-FFF2-40B4-BE49-F238E27FC236}">
                <a16:creationId xmlns:a16="http://schemas.microsoft.com/office/drawing/2014/main" id="{F31F8B46-322F-4EF6-8F82-1BEB3EAFE144}"/>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866707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E970-0BE9-40CC-A02D-733327BE8587}"/>
              </a:ext>
            </a:extLst>
          </p:cNvPr>
          <p:cNvSpPr>
            <a:spLocks noGrp="1"/>
          </p:cNvSpPr>
          <p:nvPr>
            <p:ph type="title"/>
          </p:nvPr>
        </p:nvSpPr>
        <p:spPr>
          <a:xfrm>
            <a:off x="913774" y="0"/>
            <a:ext cx="10364451" cy="1596177"/>
          </a:xfrm>
        </p:spPr>
        <p:txBody>
          <a:bodyPr/>
          <a:lstStyle/>
          <a:p>
            <a:r>
              <a:rPr lang="fr-FR" sz="3600" dirty="0">
                <a:solidFill>
                  <a:srgbClr val="FF0000"/>
                </a:solidFill>
                <a:latin typeface="Times New Roman" panose="02020603050405020304" pitchFamily="18" charset="0"/>
                <a:cs typeface="Times New Roman" panose="02020603050405020304" pitchFamily="18" charset="0"/>
              </a:rPr>
              <a:t>bibliographique</a:t>
            </a:r>
            <a:endParaRPr lang="fr-FR" dirty="0"/>
          </a:p>
        </p:txBody>
      </p:sp>
      <p:sp>
        <p:nvSpPr>
          <p:cNvPr id="6" name="TextBox 5">
            <a:extLst>
              <a:ext uri="{FF2B5EF4-FFF2-40B4-BE49-F238E27FC236}">
                <a16:creationId xmlns:a16="http://schemas.microsoft.com/office/drawing/2014/main" id="{83201719-6567-4A97-B712-FD5C6B1ED906}"/>
              </a:ext>
            </a:extLst>
          </p:cNvPr>
          <p:cNvSpPr txBox="1"/>
          <p:nvPr/>
        </p:nvSpPr>
        <p:spPr>
          <a:xfrm>
            <a:off x="228598" y="1345412"/>
            <a:ext cx="11963401" cy="5465920"/>
          </a:xfrm>
          <a:prstGeom prst="rect">
            <a:avLst/>
          </a:prstGeom>
          <a:noFill/>
        </p:spPr>
        <p:txBody>
          <a:bodyPr wrap="square">
            <a:spAutoFit/>
          </a:bodyPr>
          <a:lstStyle/>
          <a:p>
            <a:pPr algn="justLow">
              <a:lnSpc>
                <a:spcPct val="115000"/>
              </a:lnSpc>
              <a:spcAft>
                <a:spcPts val="800"/>
              </a:spcAft>
            </a:pPr>
            <a:r>
              <a:rPr lang="fr-FR" dirty="0">
                <a:effectLst/>
                <a:latin typeface="Times New Roman" panose="02020603050405020304" pitchFamily="18" charset="0"/>
                <a:ea typeface="Calibri" panose="020F0502020204030204" pitchFamily="34" charset="0"/>
                <a:cs typeface="+mj-cs"/>
              </a:rPr>
              <a:t>« 1 » : Panneaux KD 145 SX-UFU :  </a:t>
            </a:r>
            <a:r>
              <a:rPr lang="fr-FR" u="none" strike="noStrike" dirty="0">
                <a:effectLst/>
                <a:latin typeface="Times New Roman" panose="02020603050405020304" pitchFamily="18" charset="0"/>
                <a:ea typeface="Calibri" panose="020F0502020204030204" pitchFamily="34" charset="0"/>
                <a:cs typeface="+mj-cs"/>
                <a:hlinkClick r:id="rId3">
                  <a:extLst>
                    <a:ext uri="{A12FA001-AC4F-418D-AE19-62706E023703}">
                      <ahyp:hlinkClr xmlns:ahyp="http://schemas.microsoft.com/office/drawing/2018/hyperlinkcolor" val="tx"/>
                    </a:ext>
                  </a:extLst>
                </a:hlinkClick>
              </a:rPr>
              <a:t>https://www.solarelectricsupply.com/solar-panels/kyocera/kyocera-kd145-sx-ufu-class-1-division-2-solar-panel</a:t>
            </a:r>
            <a:r>
              <a:rPr lang="fr-FR" dirty="0">
                <a:effectLst/>
                <a:latin typeface="Times New Roman" panose="02020603050405020304" pitchFamily="18" charset="0"/>
                <a:ea typeface="Times New Roman" panose="02020603050405020304" pitchFamily="18" charset="0"/>
                <a:cs typeface="+mj-cs"/>
              </a:rPr>
              <a:t> </a:t>
            </a:r>
            <a:r>
              <a:rPr lang="ar-SA" dirty="0">
                <a:effectLst/>
                <a:latin typeface="Calibri" panose="020F0502020204030204" pitchFamily="34" charset="0"/>
                <a:ea typeface="Times New Roman" panose="02020603050405020304" pitchFamily="18" charset="0"/>
                <a:cs typeface="+mj-cs"/>
              </a:rPr>
              <a:t> </a:t>
            </a:r>
            <a:endParaRPr lang="fr-FR" dirty="0">
              <a:effectLst/>
              <a:latin typeface="Calibri" panose="020F0502020204030204" pitchFamily="34" charset="0"/>
              <a:ea typeface="Calibri" panose="020F0502020204030204" pitchFamily="34" charset="0"/>
              <a:cs typeface="+mj-cs"/>
            </a:endParaRPr>
          </a:p>
          <a:p>
            <a:pPr algn="justLow">
              <a:lnSpc>
                <a:spcPct val="115000"/>
              </a:lnSpc>
              <a:spcAft>
                <a:spcPts val="800"/>
              </a:spcAft>
            </a:pPr>
            <a:r>
              <a:rPr lang="fr-FR" dirty="0">
                <a:effectLst/>
                <a:latin typeface="Times New Roman" panose="02020603050405020304" pitchFamily="18" charset="0"/>
                <a:ea typeface="Times New Roman" panose="02020603050405020304" pitchFamily="18" charset="0"/>
                <a:cs typeface="+mj-cs"/>
              </a:rPr>
              <a:t>« 2 » : </a:t>
            </a:r>
            <a:r>
              <a:rPr lang="fr-FR" spc="25" dirty="0">
                <a:effectLst/>
                <a:latin typeface="Times New Roman" panose="02020603050405020304" pitchFamily="18" charset="0"/>
                <a:ea typeface="Times New Roman" panose="02020603050405020304" pitchFamily="18" charset="0"/>
                <a:cs typeface="+mj-cs"/>
              </a:rPr>
              <a:t>Batterie </a:t>
            </a:r>
            <a:r>
              <a:rPr lang="fr-FR" spc="25" dirty="0" err="1">
                <a:effectLst/>
                <a:latin typeface="Times New Roman" panose="02020603050405020304" pitchFamily="18" charset="0"/>
                <a:ea typeface="Times New Roman" panose="02020603050405020304" pitchFamily="18" charset="0"/>
                <a:cs typeface="+mj-cs"/>
              </a:rPr>
              <a:t>Iron</a:t>
            </a:r>
            <a:r>
              <a:rPr lang="fr-FR" spc="25" dirty="0">
                <a:effectLst/>
                <a:latin typeface="Times New Roman" panose="02020603050405020304" pitchFamily="18" charset="0"/>
                <a:ea typeface="Times New Roman" panose="02020603050405020304" pitchFamily="18" charset="0"/>
                <a:cs typeface="+mj-cs"/>
              </a:rPr>
              <a:t> Edison LFP-2100: </a:t>
            </a:r>
            <a:r>
              <a:rPr lang="fr-FR" u="sng" dirty="0">
                <a:effectLst/>
                <a:latin typeface="Times New Roman" panose="02020603050405020304" pitchFamily="18" charset="0"/>
                <a:ea typeface="Calibri" panose="020F0502020204030204" pitchFamily="34" charset="0"/>
                <a:cs typeface="+mj-cs"/>
                <a:hlinkClick r:id="rId4">
                  <a:extLst>
                    <a:ext uri="{A12FA001-AC4F-418D-AE19-62706E023703}">
                      <ahyp:hlinkClr xmlns:ahyp="http://schemas.microsoft.com/office/drawing/2018/hyperlinkcolor" val="tx"/>
                    </a:ext>
                  </a:extLst>
                </a:hlinkClick>
              </a:rPr>
              <a:t>https://ironedison.com/48-volt-lithium-battery-for-solar</a:t>
            </a:r>
            <a:endParaRPr lang="fr-FR" dirty="0">
              <a:effectLst/>
              <a:latin typeface="Calibri" panose="020F0502020204030204" pitchFamily="34" charset="0"/>
              <a:ea typeface="Calibri" panose="020F0502020204030204" pitchFamily="34" charset="0"/>
              <a:cs typeface="+mj-cs"/>
            </a:endParaRPr>
          </a:p>
          <a:p>
            <a:pPr algn="justLow">
              <a:lnSpc>
                <a:spcPct val="115000"/>
              </a:lnSpc>
            </a:pPr>
            <a:r>
              <a:rPr lang="fr-FR" dirty="0">
                <a:effectLst/>
                <a:latin typeface="Times New Roman" panose="02020603050405020304" pitchFamily="18" charset="0"/>
                <a:ea typeface="Times New Roman" panose="02020603050405020304" pitchFamily="18" charset="0"/>
                <a:cs typeface="+mj-cs"/>
              </a:rPr>
              <a:t>« 3 » : Régulateur SCDC-48V200A : </a:t>
            </a:r>
            <a:r>
              <a:rPr lang="fr-FR" u="sng" dirty="0">
                <a:effectLst/>
                <a:latin typeface="Times New Roman" panose="02020603050405020304" pitchFamily="18" charset="0"/>
                <a:ea typeface="Times New Roman" panose="02020603050405020304" pitchFamily="18" charset="0"/>
                <a:cs typeface="+mj-cs"/>
                <a:hlinkClick r:id="rId5">
                  <a:extLst>
                    <a:ext uri="{A12FA001-AC4F-418D-AE19-62706E023703}">
                      <ahyp:hlinkClr xmlns:ahyp="http://schemas.microsoft.com/office/drawing/2018/hyperlinkcolor" val="tx"/>
                    </a:ext>
                  </a:extLst>
                </a:hlinkClick>
              </a:rPr>
              <a:t>https://french.alibaba.com/product-detail/high-quality-48v-200a-300a-mppt-solar-charge-controller-price-for-solar-mppt-power-system 60738381748.html?spm=a2700.8699010.normalList.46.91c951684jQZYP</a:t>
            </a:r>
            <a:endParaRPr lang="fr-FR" dirty="0">
              <a:effectLst/>
              <a:latin typeface="Times New Roman" panose="02020603050405020304" pitchFamily="18" charset="0"/>
              <a:ea typeface="Times New Roman" panose="02020603050405020304" pitchFamily="18" charset="0"/>
              <a:cs typeface="+mj-cs"/>
            </a:endParaRPr>
          </a:p>
          <a:p>
            <a:pPr algn="justLow">
              <a:lnSpc>
                <a:spcPct val="115000"/>
              </a:lnSpc>
            </a:pPr>
            <a:r>
              <a:rPr lang="fr-FR" u="sng" dirty="0">
                <a:effectLst/>
                <a:latin typeface="Times New Roman" panose="02020603050405020304" pitchFamily="18" charset="0"/>
                <a:ea typeface="Times New Roman" panose="02020603050405020304" pitchFamily="18" charset="0"/>
                <a:cs typeface="+mj-cs"/>
              </a:rPr>
              <a:t>« 4 » : </a:t>
            </a:r>
            <a:r>
              <a:rPr lang="fr-FR" dirty="0">
                <a:effectLst/>
                <a:latin typeface="Times New Roman" panose="02020603050405020304" pitchFamily="18" charset="0"/>
                <a:ea typeface="Times New Roman" panose="02020603050405020304" pitchFamily="18" charset="0"/>
                <a:cs typeface="+mj-cs"/>
              </a:rPr>
              <a:t>Régulateur DMSC-240V80A : </a:t>
            </a:r>
            <a:r>
              <a:rPr lang="fr-FR" u="sng" dirty="0">
                <a:effectLst/>
                <a:latin typeface="Times New Roman" panose="02020603050405020304" pitchFamily="18" charset="0"/>
                <a:ea typeface="Times New Roman" panose="02020603050405020304" pitchFamily="18" charset="0"/>
                <a:cs typeface="+mj-cs"/>
                <a:hlinkClick r:id="rId6">
                  <a:extLst>
                    <a:ext uri="{A12FA001-AC4F-418D-AE19-62706E023703}">
                      <ahyp:hlinkClr xmlns:ahyp="http://schemas.microsoft.com/office/drawing/2018/hyperlinkcolor" val="tx"/>
                    </a:ext>
                  </a:extLst>
                </a:hlinkClick>
              </a:rPr>
              <a:t>https://french.alibaba.com/product-detail/mppt-solar-panel-charge-controller-240v-30a-50a-60a-80a-with-factory-price-614324748.html?spm=a2700.galleryofferlist.0.0.cfbe46e6JdsBVG</a:t>
            </a:r>
            <a:endParaRPr lang="fr-FR" dirty="0">
              <a:effectLst/>
              <a:latin typeface="Times New Roman" panose="02020603050405020304" pitchFamily="18" charset="0"/>
              <a:ea typeface="Times New Roman" panose="02020603050405020304" pitchFamily="18" charset="0"/>
              <a:cs typeface="+mj-cs"/>
            </a:endParaRPr>
          </a:p>
          <a:p>
            <a:pPr algn="justLow">
              <a:lnSpc>
                <a:spcPct val="115000"/>
              </a:lnSpc>
            </a:pPr>
            <a:r>
              <a:rPr lang="fr-FR" u="sng" dirty="0">
                <a:effectLst/>
                <a:latin typeface="Times New Roman" panose="02020603050405020304" pitchFamily="18" charset="0"/>
                <a:ea typeface="Times New Roman" panose="02020603050405020304" pitchFamily="18" charset="0"/>
                <a:cs typeface="+mj-cs"/>
              </a:rPr>
              <a:t>« 5 » : </a:t>
            </a:r>
            <a:r>
              <a:rPr lang="fr-FR" dirty="0">
                <a:effectLst/>
                <a:latin typeface="Times New Roman" panose="02020603050405020304" pitchFamily="18" charset="0"/>
                <a:ea typeface="Times New Roman" panose="02020603050405020304" pitchFamily="18" charset="0"/>
                <a:cs typeface="+mj-cs"/>
              </a:rPr>
              <a:t>l’onduleur SUNSYS PCS² IM 33kVA TR : </a:t>
            </a:r>
            <a:r>
              <a:rPr lang="fr-FR" u="sng" dirty="0">
                <a:effectLst/>
                <a:latin typeface="Times New Roman" panose="02020603050405020304" pitchFamily="18" charset="0"/>
                <a:ea typeface="Times New Roman" panose="02020603050405020304" pitchFamily="18" charset="0"/>
                <a:cs typeface="+mj-cs"/>
                <a:hlinkClick r:id="rId7">
                  <a:extLst>
                    <a:ext uri="{A12FA001-AC4F-418D-AE19-62706E023703}">
                      <ahyp:hlinkClr xmlns:ahyp="http://schemas.microsoft.com/office/drawing/2018/hyperlinkcolor" val="tx"/>
                    </a:ext>
                  </a:extLst>
                </a:hlinkClick>
              </a:rPr>
              <a:t>https://www.solaris-store.com/2025-onduleur-chargeur-victron-quattro-48-15000va-200-100-100.html</a:t>
            </a:r>
            <a:endParaRPr lang="fr-FR" dirty="0">
              <a:effectLst/>
              <a:latin typeface="Times New Roman" panose="02020603050405020304" pitchFamily="18" charset="0"/>
              <a:ea typeface="Times New Roman" panose="02020603050405020304" pitchFamily="18" charset="0"/>
              <a:cs typeface="+mj-cs"/>
            </a:endParaRPr>
          </a:p>
          <a:p>
            <a:pPr>
              <a:lnSpc>
                <a:spcPct val="115000"/>
              </a:lnSpc>
              <a:spcAft>
                <a:spcPts val="800"/>
              </a:spcAft>
            </a:pPr>
            <a:r>
              <a:rPr lang="fr-FR" u="sng" dirty="0">
                <a:effectLst/>
                <a:latin typeface="Times New Roman" panose="02020603050405020304" pitchFamily="18" charset="0"/>
                <a:ea typeface="Times New Roman" panose="02020603050405020304" pitchFamily="18" charset="0"/>
                <a:cs typeface="+mj-cs"/>
              </a:rPr>
              <a:t>« 6 » : Panneaux </a:t>
            </a:r>
            <a:r>
              <a:rPr lang="fr-FR" dirty="0">
                <a:effectLst/>
                <a:latin typeface="Times New Roman" panose="02020603050405020304" pitchFamily="18" charset="0"/>
                <a:ea typeface="Calibri" panose="020F0502020204030204" pitchFamily="34" charset="0"/>
                <a:cs typeface="+mj-cs"/>
              </a:rPr>
              <a:t>TSM-PEG14.</a:t>
            </a:r>
            <a:r>
              <a:rPr lang="fr-FR" u="sng" dirty="0">
                <a:effectLst/>
                <a:latin typeface="Times New Roman" panose="02020603050405020304" pitchFamily="18" charset="0"/>
                <a:ea typeface="Calibri" panose="020F0502020204030204" pitchFamily="34" charset="0"/>
                <a:cs typeface="+mj-cs"/>
              </a:rPr>
              <a:t> : </a:t>
            </a:r>
            <a:r>
              <a:rPr lang="fr-FR" u="sng" dirty="0">
                <a:effectLst/>
                <a:latin typeface="Times New Roman" panose="02020603050405020304" pitchFamily="18" charset="0"/>
                <a:ea typeface="Calibri" panose="020F0502020204030204" pitchFamily="34" charset="0"/>
                <a:cs typeface="+mj-cs"/>
                <a:hlinkClick r:id="rId8">
                  <a:extLst>
                    <a:ext uri="{A12FA001-AC4F-418D-AE19-62706E023703}">
                      <ahyp:hlinkClr xmlns:ahyp="http://schemas.microsoft.com/office/drawing/2018/hyperlinkcolor" val="tx"/>
                    </a:ext>
                  </a:extLst>
                </a:hlinkClick>
              </a:rPr>
              <a:t>https://www.trinasolar.com/HtmlData/downloads/us/US_DuoMax_PEG14_Datasheet.pdf</a:t>
            </a:r>
            <a:endParaRPr lang="fr-FR" dirty="0">
              <a:effectLst/>
              <a:latin typeface="Calibri" panose="020F0502020204030204" pitchFamily="34" charset="0"/>
              <a:ea typeface="Calibri" panose="020F0502020204030204" pitchFamily="34" charset="0"/>
              <a:cs typeface="+mj-cs"/>
            </a:endParaRPr>
          </a:p>
          <a:p>
            <a:pPr>
              <a:lnSpc>
                <a:spcPct val="115000"/>
              </a:lnSpc>
              <a:spcAft>
                <a:spcPts val="800"/>
              </a:spcAft>
            </a:pPr>
            <a:r>
              <a:rPr lang="fr-FR" dirty="0">
                <a:effectLst/>
                <a:latin typeface="Times New Roman" panose="02020603050405020304" pitchFamily="18" charset="0"/>
                <a:ea typeface="Calibri" panose="020F0502020204030204" pitchFamily="34" charset="0"/>
                <a:cs typeface="+mj-cs"/>
              </a:rPr>
              <a:t>« 7 » :</a:t>
            </a:r>
            <a:r>
              <a:rPr lang="fr-FR" spc="25" dirty="0">
                <a:effectLst/>
                <a:latin typeface="Times New Roman" panose="02020603050405020304" pitchFamily="18" charset="0"/>
                <a:ea typeface="Times New Roman" panose="02020603050405020304" pitchFamily="18" charset="0"/>
                <a:cs typeface="+mj-cs"/>
              </a:rPr>
              <a:t> Batterie </a:t>
            </a:r>
            <a:r>
              <a:rPr lang="fr-FR" spc="25" dirty="0" err="1">
                <a:effectLst/>
                <a:latin typeface="Times New Roman" panose="02020603050405020304" pitchFamily="18" charset="0"/>
                <a:ea typeface="Times New Roman" panose="02020603050405020304" pitchFamily="18" charset="0"/>
                <a:cs typeface="+mj-cs"/>
              </a:rPr>
              <a:t>iron</a:t>
            </a:r>
            <a:r>
              <a:rPr lang="fr-FR" spc="25" dirty="0">
                <a:effectLst/>
                <a:latin typeface="Times New Roman" panose="02020603050405020304" pitchFamily="18" charset="0"/>
                <a:ea typeface="Times New Roman" panose="02020603050405020304" pitchFamily="18" charset="0"/>
                <a:cs typeface="+mj-cs"/>
              </a:rPr>
              <a:t> 5600 : </a:t>
            </a:r>
            <a:r>
              <a:rPr lang="fr-FR" u="sng" dirty="0">
                <a:effectLst/>
                <a:latin typeface="Times New Roman" panose="02020603050405020304" pitchFamily="18" charset="0"/>
                <a:ea typeface="Calibri" panose="020F0502020204030204" pitchFamily="34" charset="0"/>
                <a:cs typeface="+mj-cs"/>
                <a:hlinkClick r:id="rId9">
                  <a:extLst>
                    <a:ext uri="{A12FA001-AC4F-418D-AE19-62706E023703}">
                      <ahyp:hlinkClr xmlns:ahyp="http://schemas.microsoft.com/office/drawing/2018/hyperlinkcolor" val="tx"/>
                    </a:ext>
                  </a:extLst>
                </a:hlinkClick>
              </a:rPr>
              <a:t>https://ironedison.com/images/products/Lithium/Iron%20Edison%20-%20Customer%20Price%20Sheet%20-%20Lithium%20Iron%20%28LiFePO4%29.pdf</a:t>
            </a:r>
            <a:r>
              <a:rPr lang="fr-FR" u="none" strike="noStrike" dirty="0">
                <a:effectLst/>
                <a:latin typeface="Times New Roman" panose="02020603050405020304" pitchFamily="18" charset="0"/>
                <a:ea typeface="Calibri" panose="020F0502020204030204" pitchFamily="34" charset="0"/>
                <a:cs typeface="+mj-cs"/>
              </a:rPr>
              <a:t> </a:t>
            </a:r>
            <a:endParaRPr lang="fr-FR" dirty="0">
              <a:effectLst/>
              <a:latin typeface="Calibri" panose="020F0502020204030204" pitchFamily="34" charset="0"/>
              <a:ea typeface="Calibri" panose="020F0502020204030204" pitchFamily="34" charset="0"/>
              <a:cs typeface="+mj-cs"/>
            </a:endParaRPr>
          </a:p>
          <a:p>
            <a:pPr algn="justLow">
              <a:lnSpc>
                <a:spcPct val="115000"/>
              </a:lnSpc>
              <a:spcAft>
                <a:spcPts val="800"/>
              </a:spcAft>
            </a:pPr>
            <a:r>
              <a:rPr lang="fr-FR" dirty="0">
                <a:effectLst/>
                <a:latin typeface="Times New Roman" panose="02020603050405020304" pitchFamily="18" charset="0"/>
                <a:ea typeface="Calibri" panose="020F0502020204030204" pitchFamily="34" charset="0"/>
                <a:cs typeface="+mj-cs"/>
              </a:rPr>
              <a:t>« 8 » : Logiciel RETScreen Expert : </a:t>
            </a:r>
            <a:endParaRPr lang="fr-FR" dirty="0">
              <a:effectLst/>
              <a:latin typeface="Calibri" panose="020F0502020204030204" pitchFamily="34" charset="0"/>
              <a:ea typeface="Calibri" panose="020F0502020204030204" pitchFamily="34" charset="0"/>
              <a:cs typeface="+mj-cs"/>
            </a:endParaRPr>
          </a:p>
          <a:p>
            <a:pPr algn="justLow">
              <a:lnSpc>
                <a:spcPct val="115000"/>
              </a:lnSpc>
              <a:spcAft>
                <a:spcPts val="800"/>
              </a:spcAft>
            </a:pPr>
            <a:r>
              <a:rPr lang="fr-FR" u="sng" dirty="0">
                <a:effectLst/>
                <a:latin typeface="Times New Roman" panose="02020603050405020304" pitchFamily="18" charset="0"/>
                <a:ea typeface="Calibri" panose="020F0502020204030204" pitchFamily="34" charset="0"/>
                <a:cs typeface="+mj-cs"/>
                <a:hlinkClick r:id="rId10">
                  <a:extLst>
                    <a:ext uri="{A12FA001-AC4F-418D-AE19-62706E023703}">
                      <ahyp:hlinkClr xmlns:ahyp="http://schemas.microsoft.com/office/drawing/2018/hyperlinkcolor" val="tx"/>
                    </a:ext>
                  </a:extLst>
                </a:hlinkClick>
              </a:rPr>
              <a:t>https://www.rncan.gc.ca/cartes-outils-publications/outils/logiciels-danalyse-de-donnees-ou/retscreen/7466</a:t>
            </a:r>
            <a:endParaRPr lang="fr-FR" dirty="0">
              <a:effectLst/>
              <a:latin typeface="Calibri" panose="020F0502020204030204" pitchFamily="34" charset="0"/>
              <a:ea typeface="Calibri" panose="020F0502020204030204" pitchFamily="34" charset="0"/>
              <a:cs typeface="+mj-cs"/>
            </a:endParaRPr>
          </a:p>
          <a:p>
            <a:pPr>
              <a:lnSpc>
                <a:spcPct val="115000"/>
              </a:lnSpc>
              <a:spcAft>
                <a:spcPts val="800"/>
              </a:spcAft>
            </a:pPr>
            <a:r>
              <a:rPr lang="en-US" dirty="0">
                <a:effectLst/>
                <a:latin typeface="Times New Roman" panose="02020603050405020304" pitchFamily="18" charset="0"/>
                <a:ea typeface="Calibri" panose="020F0502020204030204" pitchFamily="34" charset="0"/>
                <a:cs typeface="+mj-cs"/>
              </a:rPr>
              <a:t>«</a:t>
            </a:r>
            <a:r>
              <a:rPr lang="ar-SA" dirty="0">
                <a:effectLst/>
                <a:latin typeface="Calibri" panose="020F0502020204030204" pitchFamily="34" charset="0"/>
                <a:ea typeface="Calibri" panose="020F0502020204030204" pitchFamily="34" charset="0"/>
                <a:cs typeface="+mj-cs"/>
              </a:rPr>
              <a:t> </a:t>
            </a:r>
            <a:r>
              <a:rPr lang="fr-FR" dirty="0">
                <a:effectLst/>
                <a:latin typeface="Calibri" panose="020F0502020204030204" pitchFamily="34" charset="0"/>
                <a:ea typeface="Calibri" panose="020F0502020204030204" pitchFamily="34" charset="0"/>
                <a:cs typeface="+mj-cs"/>
              </a:rPr>
              <a:t>9</a:t>
            </a:r>
            <a:r>
              <a:rPr lang="ar-SA" dirty="0">
                <a:effectLst/>
                <a:latin typeface="Calibri" panose="020F0502020204030204" pitchFamily="34" charset="0"/>
                <a:ea typeface="Calibri" panose="020F0502020204030204" pitchFamily="34" charset="0"/>
                <a:cs typeface="+mj-cs"/>
              </a:rPr>
              <a:t> </a:t>
            </a:r>
            <a:r>
              <a:rPr lang="en-US" dirty="0">
                <a:effectLst/>
                <a:latin typeface="Times New Roman" panose="02020603050405020304" pitchFamily="18" charset="0"/>
                <a:ea typeface="Calibri" panose="020F0502020204030204" pitchFamily="34" charset="0"/>
                <a:cs typeface="+mj-cs"/>
              </a:rPr>
              <a:t>»: </a:t>
            </a:r>
            <a:r>
              <a:rPr lang="en-US" dirty="0" err="1">
                <a:effectLst/>
                <a:latin typeface="Times New Roman" panose="02020603050405020304" pitchFamily="18" charset="0"/>
                <a:ea typeface="Calibri" panose="020F0502020204030204" pitchFamily="34" charset="0"/>
                <a:cs typeface="+mj-cs"/>
              </a:rPr>
              <a:t>Logiciel</a:t>
            </a:r>
            <a:r>
              <a:rPr lang="en-US" dirty="0">
                <a:effectLst/>
                <a:latin typeface="Times New Roman" panose="02020603050405020304" pitchFamily="18" charset="0"/>
                <a:ea typeface="Calibri" panose="020F0502020204030204" pitchFamily="34" charset="0"/>
                <a:cs typeface="+mj-cs"/>
              </a:rPr>
              <a:t> Homer Pro : </a:t>
            </a:r>
            <a:r>
              <a:rPr lang="en-US" u="sng" dirty="0">
                <a:effectLst/>
                <a:latin typeface="Times New Roman" panose="02020603050405020304" pitchFamily="18" charset="0"/>
                <a:ea typeface="Calibri" panose="020F0502020204030204" pitchFamily="34" charset="0"/>
                <a:cs typeface="+mj-cs"/>
                <a:hlinkClick r:id="rId11">
                  <a:extLst>
                    <a:ext uri="{A12FA001-AC4F-418D-AE19-62706E023703}">
                      <ahyp:hlinkClr xmlns:ahyp="http://schemas.microsoft.com/office/drawing/2018/hyperlinkcolor" val="tx"/>
                    </a:ext>
                  </a:extLst>
                </a:hlinkClick>
              </a:rPr>
              <a:t>https://www.homerenergy.com/products/pro/index.html</a:t>
            </a:r>
            <a:endParaRPr lang="fr-FR" dirty="0">
              <a:effectLst/>
              <a:latin typeface="Calibri" panose="020F0502020204030204" pitchFamily="34" charset="0"/>
              <a:ea typeface="Calibri" panose="020F0502020204030204" pitchFamily="34" charset="0"/>
              <a:cs typeface="+mj-cs"/>
            </a:endParaRPr>
          </a:p>
        </p:txBody>
      </p:sp>
      <p:sp>
        <p:nvSpPr>
          <p:cNvPr id="3" name="Slide Number Placeholder 2">
            <a:extLst>
              <a:ext uri="{FF2B5EF4-FFF2-40B4-BE49-F238E27FC236}">
                <a16:creationId xmlns:a16="http://schemas.microsoft.com/office/drawing/2014/main" id="{20BFFF81-594B-4BFF-87D7-E38692E51464}"/>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04424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8740-50F7-45C9-9D45-FEFA6053015E}"/>
              </a:ext>
            </a:extLst>
          </p:cNvPr>
          <p:cNvSpPr>
            <a:spLocks noGrp="1"/>
          </p:cNvSpPr>
          <p:nvPr>
            <p:ph type="title"/>
          </p:nvPr>
        </p:nvSpPr>
        <p:spPr>
          <a:xfrm>
            <a:off x="913773" y="0"/>
            <a:ext cx="10364451" cy="1596177"/>
          </a:xfrm>
        </p:spPr>
        <p:txBody>
          <a:bodyPr>
            <a:normAutofit/>
          </a:bodyPr>
          <a:lstStyle/>
          <a:p>
            <a:r>
              <a:rPr lang="fr-FR" sz="3000" dirty="0">
                <a:solidFill>
                  <a:srgbClr val="FF0000"/>
                </a:solidFill>
                <a:latin typeface="Times New Roman" panose="02020603050405020304" pitchFamily="18" charset="0"/>
                <a:cs typeface="Times New Roman" panose="02020603050405020304" pitchFamily="18" charset="0"/>
              </a:rPr>
              <a:t>L'intérêt de Sujet</a:t>
            </a:r>
          </a:p>
        </p:txBody>
      </p:sp>
      <p:graphicFrame>
        <p:nvGraphicFramePr>
          <p:cNvPr id="4" name="Content Placeholder 3">
            <a:extLst>
              <a:ext uri="{FF2B5EF4-FFF2-40B4-BE49-F238E27FC236}">
                <a16:creationId xmlns:a16="http://schemas.microsoft.com/office/drawing/2014/main" id="{7158B034-33F9-4F85-B82B-EDDD452F2B56}"/>
              </a:ext>
            </a:extLst>
          </p:cNvPr>
          <p:cNvGraphicFramePr>
            <a:graphicFrameLocks noGrp="1"/>
          </p:cNvGraphicFramePr>
          <p:nvPr>
            <p:ph sz="quarter" idx="13"/>
            <p:extLst>
              <p:ext uri="{D42A27DB-BD31-4B8C-83A1-F6EECF244321}">
                <p14:modId xmlns:p14="http://schemas.microsoft.com/office/powerpoint/2010/main" val="4073473669"/>
              </p:ext>
            </p:extLst>
          </p:nvPr>
        </p:nvGraphicFramePr>
        <p:xfrm>
          <a:off x="654570" y="2013677"/>
          <a:ext cx="10882859" cy="389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5240BCC-3A19-4203-9F4D-CF82075C46E3}"/>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235445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169871-BD58-4D3B-BAFB-2E4F61C1CACB}"/>
              </a:ext>
            </a:extLst>
          </p:cNvPr>
          <p:cNvSpPr/>
          <p:nvPr/>
        </p:nvSpPr>
        <p:spPr>
          <a:xfrm>
            <a:off x="458014" y="2403455"/>
            <a:ext cx="11275972" cy="1446550"/>
          </a:xfrm>
          <a:prstGeom prst="rect">
            <a:avLst/>
          </a:prstGeom>
          <a:noFill/>
        </p:spPr>
        <p:txBody>
          <a:bodyPr wrap="none" lIns="91440" tIns="45720" rIns="91440" bIns="45720">
            <a:spAutoFit/>
          </a:bodyPr>
          <a:lstStyle/>
          <a:p>
            <a:pPr algn="ctr"/>
            <a:r>
              <a:rPr lang="fr-FR"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Merci de votre attention</a:t>
            </a:r>
            <a:endPar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9580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75BC-1B3C-46DB-A78A-7CE44CBECF98}"/>
              </a:ext>
            </a:extLst>
          </p:cNvPr>
          <p:cNvSpPr>
            <a:spLocks noGrp="1"/>
          </p:cNvSpPr>
          <p:nvPr>
            <p:ph type="title"/>
          </p:nvPr>
        </p:nvSpPr>
        <p:spPr>
          <a:xfrm>
            <a:off x="913774" y="0"/>
            <a:ext cx="10364451" cy="1596177"/>
          </a:xfrm>
        </p:spPr>
        <p:txBody>
          <a:bodyPr>
            <a:normAutofit/>
          </a:bodyPr>
          <a:lstStyle/>
          <a:p>
            <a:r>
              <a:rPr lang="fr-FR" sz="3000" dirty="0">
                <a:solidFill>
                  <a:srgbClr val="FF0000"/>
                </a:solidFill>
                <a:latin typeface="Times New Roman" panose="02020603050405020304" pitchFamily="18" charset="0"/>
                <a:cs typeface="Times New Roman" panose="02020603050405020304" pitchFamily="18" charset="0"/>
              </a:rPr>
              <a:t>Problématiques </a:t>
            </a:r>
          </a:p>
        </p:txBody>
      </p:sp>
      <p:graphicFrame>
        <p:nvGraphicFramePr>
          <p:cNvPr id="4" name="Content Placeholder 3">
            <a:extLst>
              <a:ext uri="{FF2B5EF4-FFF2-40B4-BE49-F238E27FC236}">
                <a16:creationId xmlns:a16="http://schemas.microsoft.com/office/drawing/2014/main" id="{014AEBD0-86BC-4BCB-AD2D-7E3B53F521B4}"/>
              </a:ext>
            </a:extLst>
          </p:cNvPr>
          <p:cNvGraphicFramePr>
            <a:graphicFrameLocks noGrp="1"/>
          </p:cNvGraphicFramePr>
          <p:nvPr>
            <p:ph sz="quarter" idx="13"/>
            <p:extLst>
              <p:ext uri="{D42A27DB-BD31-4B8C-83A1-F6EECF244321}">
                <p14:modId xmlns:p14="http://schemas.microsoft.com/office/powerpoint/2010/main" val="97117606"/>
              </p:ext>
            </p:extLst>
          </p:nvPr>
        </p:nvGraphicFramePr>
        <p:xfrm>
          <a:off x="304799" y="1794970"/>
          <a:ext cx="11267607" cy="4725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3B60B33-B0F3-47F7-A8CA-37B0496330F3}"/>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22503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C1EE-4E4E-459F-9C2C-62BEE7D7CBDB}"/>
              </a:ext>
            </a:extLst>
          </p:cNvPr>
          <p:cNvSpPr>
            <a:spLocks noGrp="1"/>
          </p:cNvSpPr>
          <p:nvPr>
            <p:ph type="title"/>
          </p:nvPr>
        </p:nvSpPr>
        <p:spPr>
          <a:xfrm>
            <a:off x="913773" y="0"/>
            <a:ext cx="10364451" cy="1596177"/>
          </a:xfrm>
        </p:spPr>
        <p:txBody>
          <a:bodyPr>
            <a:normAutofit/>
          </a:bodyPr>
          <a:lstStyle/>
          <a:p>
            <a:r>
              <a:rPr lang="fr-FR" sz="3000" dirty="0">
                <a:solidFill>
                  <a:srgbClr val="FF0000"/>
                </a:solidFill>
                <a:latin typeface="Times New Roman" panose="02020603050405020304" pitchFamily="18" charset="0"/>
                <a:cs typeface="Times New Roman" panose="02020603050405020304" pitchFamily="18" charset="0"/>
              </a:rPr>
              <a:t>Méthodologie de travail</a:t>
            </a:r>
          </a:p>
        </p:txBody>
      </p:sp>
      <p:graphicFrame>
        <p:nvGraphicFramePr>
          <p:cNvPr id="21" name="Content Placeholder 20">
            <a:extLst>
              <a:ext uri="{FF2B5EF4-FFF2-40B4-BE49-F238E27FC236}">
                <a16:creationId xmlns:a16="http://schemas.microsoft.com/office/drawing/2014/main" id="{AB828B19-CA2E-4152-A88B-F9C3C277F63E}"/>
              </a:ext>
            </a:extLst>
          </p:cNvPr>
          <p:cNvGraphicFramePr>
            <a:graphicFrameLocks noGrp="1"/>
          </p:cNvGraphicFramePr>
          <p:nvPr>
            <p:ph sz="quarter" idx="13"/>
            <p:extLst>
              <p:ext uri="{D42A27DB-BD31-4B8C-83A1-F6EECF244321}">
                <p14:modId xmlns:p14="http://schemas.microsoft.com/office/powerpoint/2010/main" val="3097969174"/>
              </p:ext>
            </p:extLst>
          </p:nvPr>
        </p:nvGraphicFramePr>
        <p:xfrm>
          <a:off x="400171" y="1439056"/>
          <a:ext cx="11391657" cy="5150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0735F02-5521-46EC-94E3-96A8FD933D86}"/>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21422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F1E1-9FBB-486B-B6D5-A21D40F7CAF1}"/>
              </a:ext>
            </a:extLst>
          </p:cNvPr>
          <p:cNvSpPr>
            <a:spLocks noGrp="1"/>
          </p:cNvSpPr>
          <p:nvPr>
            <p:ph type="title"/>
          </p:nvPr>
        </p:nvSpPr>
        <p:spPr>
          <a:xfrm>
            <a:off x="913774" y="15862"/>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Système photovoltaïque</a:t>
            </a:r>
            <a:endParaRPr lang="fr-FR" sz="3000" dirty="0"/>
          </a:p>
        </p:txBody>
      </p:sp>
      <p:pic>
        <p:nvPicPr>
          <p:cNvPr id="5" name="Content Placeholder 4">
            <a:extLst>
              <a:ext uri="{FF2B5EF4-FFF2-40B4-BE49-F238E27FC236}">
                <a16:creationId xmlns:a16="http://schemas.microsoft.com/office/drawing/2014/main" id="{60DF2EE4-0535-4348-B42A-B3356B51C32B}"/>
              </a:ext>
            </a:extLst>
          </p:cNvPr>
          <p:cNvPicPr>
            <a:picLocks noGrp="1" noChangeAspect="1"/>
          </p:cNvPicPr>
          <p:nvPr>
            <p:ph sz="quarter" idx="13"/>
          </p:nvPr>
        </p:nvPicPr>
        <p:blipFill>
          <a:blip r:embed="rId3"/>
          <a:stretch>
            <a:fillRect/>
          </a:stretch>
        </p:blipFill>
        <p:spPr>
          <a:xfrm>
            <a:off x="3288581" y="1331943"/>
            <a:ext cx="6135452" cy="4254073"/>
          </a:xfrm>
        </p:spPr>
      </p:pic>
      <p:pic>
        <p:nvPicPr>
          <p:cNvPr id="9" name="Picture 8">
            <a:extLst>
              <a:ext uri="{FF2B5EF4-FFF2-40B4-BE49-F238E27FC236}">
                <a16:creationId xmlns:a16="http://schemas.microsoft.com/office/drawing/2014/main" id="{2CB136E6-698F-4824-AD1F-9DDD90B82E8D}"/>
              </a:ext>
            </a:extLst>
          </p:cNvPr>
          <p:cNvPicPr>
            <a:picLocks noChangeAspect="1"/>
          </p:cNvPicPr>
          <p:nvPr/>
        </p:nvPicPr>
        <p:blipFill>
          <a:blip r:embed="rId4"/>
          <a:stretch>
            <a:fillRect/>
          </a:stretch>
        </p:blipFill>
        <p:spPr>
          <a:xfrm>
            <a:off x="2898029" y="1935762"/>
            <a:ext cx="6886575" cy="4829175"/>
          </a:xfrm>
          <a:prstGeom prst="rect">
            <a:avLst/>
          </a:prstGeom>
        </p:spPr>
      </p:pic>
      <p:sp>
        <p:nvSpPr>
          <p:cNvPr id="3" name="Slide Number Placeholder 2">
            <a:extLst>
              <a:ext uri="{FF2B5EF4-FFF2-40B4-BE49-F238E27FC236}">
                <a16:creationId xmlns:a16="http://schemas.microsoft.com/office/drawing/2014/main" id="{92588B0C-2656-4621-81BF-80CDD5DEFC3C}"/>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61611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733B-E2D2-44C4-9223-C0FB78CA488A}"/>
              </a:ext>
            </a:extLst>
          </p:cNvPr>
          <p:cNvSpPr>
            <a:spLocks noGrp="1"/>
          </p:cNvSpPr>
          <p:nvPr>
            <p:ph type="title"/>
          </p:nvPr>
        </p:nvSpPr>
        <p:spPr>
          <a:xfrm>
            <a:off x="913774" y="-26705"/>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Les Composants du système photovoltaïque en site isole</a:t>
            </a:r>
            <a:endParaRPr lang="fr-FR" sz="3000" dirty="0"/>
          </a:p>
        </p:txBody>
      </p:sp>
      <p:pic>
        <p:nvPicPr>
          <p:cNvPr id="7" name="Content Placeholder 6">
            <a:extLst>
              <a:ext uri="{FF2B5EF4-FFF2-40B4-BE49-F238E27FC236}">
                <a16:creationId xmlns:a16="http://schemas.microsoft.com/office/drawing/2014/main" id="{404E77AE-4413-4420-9EDB-A4B9A627A531}"/>
              </a:ext>
            </a:extLst>
          </p:cNvPr>
          <p:cNvPicPr>
            <a:picLocks noGrp="1" noChangeAspect="1"/>
          </p:cNvPicPr>
          <p:nvPr>
            <p:ph sz="quarter" idx="13"/>
          </p:nvPr>
        </p:nvPicPr>
        <p:blipFill>
          <a:blip r:embed="rId3"/>
          <a:stretch>
            <a:fillRect/>
          </a:stretch>
        </p:blipFill>
        <p:spPr>
          <a:xfrm>
            <a:off x="461842" y="2546845"/>
            <a:ext cx="4762583" cy="3424237"/>
          </a:xfrm>
        </p:spPr>
      </p:pic>
      <p:sp>
        <p:nvSpPr>
          <p:cNvPr id="5" name="TextBox 4">
            <a:extLst>
              <a:ext uri="{FF2B5EF4-FFF2-40B4-BE49-F238E27FC236}">
                <a16:creationId xmlns:a16="http://schemas.microsoft.com/office/drawing/2014/main" id="{A3221EB4-37EE-4A1C-B873-6A26987AE140}"/>
              </a:ext>
            </a:extLst>
          </p:cNvPr>
          <p:cNvSpPr txBox="1"/>
          <p:nvPr/>
        </p:nvSpPr>
        <p:spPr>
          <a:xfrm>
            <a:off x="198620" y="1976408"/>
            <a:ext cx="6093500" cy="390684"/>
          </a:xfrm>
          <a:prstGeom prst="rect">
            <a:avLst/>
          </a:prstGeom>
          <a:noFill/>
        </p:spPr>
        <p:txBody>
          <a:bodyPr wrap="square">
            <a:spAutoFit/>
          </a:bodyPr>
          <a:lstStyle/>
          <a:p>
            <a:pPr marL="342900" lvl="0" indent="-342900" rtl="0">
              <a:lnSpc>
                <a:spcPct val="115000"/>
              </a:lnSpc>
              <a:buFont typeface="Wingdings" panose="05000000000000000000" pitchFamily="2" charset="2"/>
              <a:buChar char=""/>
            </a:pPr>
            <a:r>
              <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Panneau solaire (générateur photovoltaïque).</a:t>
            </a:r>
            <a:endParaRPr lang="fr-FR" sz="18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17FD6734-CCBB-4CB4-8261-20F0A8A11EB7}"/>
              </a:ext>
            </a:extLst>
          </p:cNvPr>
          <p:cNvSpPr txBox="1"/>
          <p:nvPr/>
        </p:nvSpPr>
        <p:spPr>
          <a:xfrm>
            <a:off x="5938954" y="1865166"/>
            <a:ext cx="6093500" cy="2393797"/>
          </a:xfrm>
          <a:prstGeom prst="rect">
            <a:avLst/>
          </a:prstGeom>
          <a:noFill/>
        </p:spPr>
        <p:txBody>
          <a:bodyPr wrap="square">
            <a:spAutoFit/>
          </a:bodyPr>
          <a:lstStyle/>
          <a:p>
            <a:pPr marL="228600" algn="justLow">
              <a:lnSpc>
                <a:spcPct val="115000"/>
              </a:lnSpc>
            </a:pPr>
            <a:r>
              <a:rPr lang="fr-FR"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Low">
              <a:lnSpc>
                <a:spcPct val="115000"/>
              </a:lnSpc>
              <a:spcAft>
                <a:spcPts val="800"/>
              </a:spcAft>
              <a:buFont typeface="Symbol" panose="05050102010706020507" pitchFamily="18" charset="2"/>
              <a:buChar char=""/>
            </a:pPr>
            <a:r>
              <a:rPr lang="fr-FR" dirty="0">
                <a:effectLst/>
                <a:latin typeface="Times New Roman" panose="02020603050405020304" pitchFamily="18" charset="0"/>
                <a:ea typeface="Calibri" panose="020F0502020204030204" pitchFamily="34" charset="0"/>
                <a:cs typeface="Times New Roman" panose="02020603050405020304" pitchFamily="18" charset="0"/>
              </a:rPr>
              <a:t>Les cellules de type monocristallin</a:t>
            </a:r>
          </a:p>
          <a:p>
            <a:pPr marL="342900" indent="-342900" algn="justLow">
              <a:lnSpc>
                <a:spcPct val="115000"/>
              </a:lnSpc>
              <a:spcAft>
                <a:spcPts val="800"/>
              </a:spcAft>
              <a:buFont typeface="Symbol" panose="05050102010706020507" pitchFamily="18" charset="2"/>
              <a:buChar char=""/>
            </a:pPr>
            <a:r>
              <a:rPr lang="fr-FR" dirty="0">
                <a:effectLst/>
                <a:latin typeface="Times New Roman" panose="02020603050405020304" pitchFamily="18" charset="0"/>
                <a:ea typeface="Calibri" panose="020F0502020204030204" pitchFamily="34" charset="0"/>
                <a:cs typeface="Times New Roman" panose="02020603050405020304" pitchFamily="18" charset="0"/>
              </a:rPr>
              <a:t>Les cellules de type polycristallin </a:t>
            </a:r>
          </a:p>
          <a:p>
            <a:pPr marL="342900" indent="-342900" algn="justLow">
              <a:lnSpc>
                <a:spcPct val="115000"/>
              </a:lnSpc>
              <a:spcAft>
                <a:spcPts val="800"/>
              </a:spcAft>
              <a:buFont typeface="Symbol" panose="05050102010706020507" pitchFamily="18" charset="2"/>
              <a:buChar char=""/>
            </a:pPr>
            <a:r>
              <a:rPr lang="fr-FR" dirty="0">
                <a:effectLst/>
                <a:latin typeface="Times New Roman" panose="02020603050405020304" pitchFamily="18" charset="0"/>
                <a:ea typeface="Calibri" panose="020F0502020204030204" pitchFamily="34" charset="0"/>
                <a:cs typeface="Times New Roman" panose="02020603050405020304" pitchFamily="18" charset="0"/>
              </a:rPr>
              <a:t>Les cellules de type amorphe en couche mince</a:t>
            </a:r>
            <a:r>
              <a:rPr lang="fr-FR"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Low">
              <a:lnSpc>
                <a:spcPct val="115000"/>
              </a:lnSpc>
              <a:spcAft>
                <a:spcPts val="800"/>
              </a:spcAft>
              <a:buFont typeface="Symbol" panose="05050102010706020507" pitchFamily="18" charset="2"/>
              <a:buChar char=""/>
            </a:pPr>
            <a:r>
              <a:rPr lang="fr-FR" dirty="0">
                <a:effectLst/>
                <a:latin typeface="Times New Roman" panose="02020603050405020304" pitchFamily="18" charset="0"/>
                <a:ea typeface="Calibri" panose="020F0502020204030204" pitchFamily="34" charset="0"/>
                <a:cs typeface="Times New Roman" panose="02020603050405020304" pitchFamily="18" charset="0"/>
              </a:rPr>
              <a:t>Les cellules de type sans silicium en couche mince cis </a:t>
            </a:r>
          </a:p>
          <a:p>
            <a:pPr marL="342900" indent="-342900" algn="justLow">
              <a:lnSpc>
                <a:spcPct val="115000"/>
              </a:lnSpc>
              <a:spcAft>
                <a:spcPts val="800"/>
              </a:spcAft>
              <a:buFont typeface="Symbol" panose="05050102010706020507" pitchFamily="18" charset="2"/>
              <a:buChar char=""/>
            </a:pPr>
            <a:r>
              <a:rPr lang="fr-FR" dirty="0">
                <a:effectLst/>
                <a:latin typeface="Times New Roman" panose="02020603050405020304" pitchFamily="18" charset="0"/>
                <a:ea typeface="Calibri" panose="020F0502020204030204" pitchFamily="34" charset="0"/>
                <a:cs typeface="Times New Roman" panose="02020603050405020304" pitchFamily="18" charset="0"/>
              </a:rPr>
              <a:t> Les cellules organiques </a:t>
            </a:r>
          </a:p>
        </p:txBody>
      </p:sp>
      <p:sp>
        <p:nvSpPr>
          <p:cNvPr id="3" name="Slide Number Placeholder 2">
            <a:extLst>
              <a:ext uri="{FF2B5EF4-FFF2-40B4-BE49-F238E27FC236}">
                <a16:creationId xmlns:a16="http://schemas.microsoft.com/office/drawing/2014/main" id="{EEE98903-2956-4FCF-80DB-CF0137AEA0F7}"/>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02814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1DBF-7807-444C-98D5-B1DE09D86A93}"/>
              </a:ext>
            </a:extLst>
          </p:cNvPr>
          <p:cNvSpPr>
            <a:spLocks noGrp="1"/>
          </p:cNvSpPr>
          <p:nvPr>
            <p:ph type="title"/>
          </p:nvPr>
        </p:nvSpPr>
        <p:spPr>
          <a:xfrm>
            <a:off x="913774" y="30057"/>
            <a:ext cx="10364451" cy="1596177"/>
          </a:xfrm>
        </p:spPr>
        <p:txBody>
          <a:bodyPr>
            <a:normAutofit/>
          </a:bodyPr>
          <a:lstStyle/>
          <a:p>
            <a:r>
              <a:rPr lang="fr-FR"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Les Composants du système photovoltaïque en site isole</a:t>
            </a:r>
            <a:endParaRPr lang="fr-FR" sz="3000" dirty="0"/>
          </a:p>
        </p:txBody>
      </p:sp>
      <p:pic>
        <p:nvPicPr>
          <p:cNvPr id="7" name="Content Placeholder 6">
            <a:extLst>
              <a:ext uri="{FF2B5EF4-FFF2-40B4-BE49-F238E27FC236}">
                <a16:creationId xmlns:a16="http://schemas.microsoft.com/office/drawing/2014/main" id="{3D74F4DD-F853-4D01-8A79-0D28304C549F}"/>
              </a:ext>
            </a:extLst>
          </p:cNvPr>
          <p:cNvPicPr>
            <a:picLocks noGrp="1" noChangeAspect="1"/>
          </p:cNvPicPr>
          <p:nvPr>
            <p:ph sz="quarter" idx="13"/>
          </p:nvPr>
        </p:nvPicPr>
        <p:blipFill>
          <a:blip r:embed="rId3"/>
          <a:stretch>
            <a:fillRect/>
          </a:stretch>
        </p:blipFill>
        <p:spPr>
          <a:xfrm>
            <a:off x="632919" y="3152848"/>
            <a:ext cx="3294438" cy="2461505"/>
          </a:xfrm>
        </p:spPr>
      </p:pic>
      <p:sp>
        <p:nvSpPr>
          <p:cNvPr id="5" name="TextBox 4">
            <a:extLst>
              <a:ext uri="{FF2B5EF4-FFF2-40B4-BE49-F238E27FC236}">
                <a16:creationId xmlns:a16="http://schemas.microsoft.com/office/drawing/2014/main" id="{2F13B787-86B6-4A15-AAB8-C4C30868CE13}"/>
              </a:ext>
            </a:extLst>
          </p:cNvPr>
          <p:cNvSpPr txBox="1"/>
          <p:nvPr/>
        </p:nvSpPr>
        <p:spPr>
          <a:xfrm>
            <a:off x="363512" y="2019352"/>
            <a:ext cx="6093500" cy="390684"/>
          </a:xfrm>
          <a:prstGeom prst="rect">
            <a:avLst/>
          </a:prstGeom>
          <a:noFill/>
        </p:spPr>
        <p:txBody>
          <a:bodyPr wrap="square">
            <a:spAutoFit/>
          </a:bodyPr>
          <a:lstStyle/>
          <a:p>
            <a:pPr marL="342900" lvl="0" indent="-342900">
              <a:lnSpc>
                <a:spcPct val="115000"/>
              </a:lnSpc>
              <a:buFont typeface="Wingdings" panose="05000000000000000000" pitchFamily="2" charset="2"/>
              <a:buChar char=""/>
            </a:pPr>
            <a:r>
              <a:rPr lang="fr-FR" sz="18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Batteries d’accumulateurs</a:t>
            </a:r>
            <a:endParaRPr lang="fr-FR" sz="18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A0963260-CAA1-4AD4-8ACA-A0AB5BD205D5}"/>
              </a:ext>
            </a:extLst>
          </p:cNvPr>
          <p:cNvPicPr>
            <a:picLocks noChangeAspect="1"/>
          </p:cNvPicPr>
          <p:nvPr/>
        </p:nvPicPr>
        <p:blipFill>
          <a:blip r:embed="rId4"/>
          <a:stretch>
            <a:fillRect/>
          </a:stretch>
        </p:blipFill>
        <p:spPr>
          <a:xfrm>
            <a:off x="4572763" y="2074207"/>
            <a:ext cx="2887271" cy="2157282"/>
          </a:xfrm>
          <a:prstGeom prst="rect">
            <a:avLst/>
          </a:prstGeom>
        </p:spPr>
      </p:pic>
      <p:pic>
        <p:nvPicPr>
          <p:cNvPr id="11" name="Picture 10">
            <a:extLst>
              <a:ext uri="{FF2B5EF4-FFF2-40B4-BE49-F238E27FC236}">
                <a16:creationId xmlns:a16="http://schemas.microsoft.com/office/drawing/2014/main" id="{D4BAD58E-BF2D-4A61-890C-C2B9E68FFA0B}"/>
              </a:ext>
            </a:extLst>
          </p:cNvPr>
          <p:cNvPicPr>
            <a:picLocks noChangeAspect="1"/>
          </p:cNvPicPr>
          <p:nvPr/>
        </p:nvPicPr>
        <p:blipFill>
          <a:blip r:embed="rId5"/>
          <a:stretch>
            <a:fillRect/>
          </a:stretch>
        </p:blipFill>
        <p:spPr>
          <a:xfrm>
            <a:off x="8264644" y="1824839"/>
            <a:ext cx="3294438" cy="2461505"/>
          </a:xfrm>
          <a:prstGeom prst="rect">
            <a:avLst/>
          </a:prstGeom>
        </p:spPr>
      </p:pic>
      <p:pic>
        <p:nvPicPr>
          <p:cNvPr id="13" name="Picture 12">
            <a:extLst>
              <a:ext uri="{FF2B5EF4-FFF2-40B4-BE49-F238E27FC236}">
                <a16:creationId xmlns:a16="http://schemas.microsoft.com/office/drawing/2014/main" id="{56D26FD6-231C-400A-80BD-2C4AC4235202}"/>
              </a:ext>
            </a:extLst>
          </p:cNvPr>
          <p:cNvPicPr>
            <a:picLocks noChangeAspect="1"/>
          </p:cNvPicPr>
          <p:nvPr/>
        </p:nvPicPr>
        <p:blipFill>
          <a:blip r:embed="rId6"/>
          <a:stretch>
            <a:fillRect/>
          </a:stretch>
        </p:blipFill>
        <p:spPr>
          <a:xfrm>
            <a:off x="5606491" y="4609367"/>
            <a:ext cx="4314564" cy="2157282"/>
          </a:xfrm>
          <a:prstGeom prst="rect">
            <a:avLst/>
          </a:prstGeom>
        </p:spPr>
      </p:pic>
      <p:sp>
        <p:nvSpPr>
          <p:cNvPr id="3" name="Slide Number Placeholder 2">
            <a:extLst>
              <a:ext uri="{FF2B5EF4-FFF2-40B4-BE49-F238E27FC236}">
                <a16:creationId xmlns:a16="http://schemas.microsoft.com/office/drawing/2014/main" id="{F08C64F2-FE13-4843-B3AD-C9283063D8E1}"/>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25586042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2414</TotalTime>
  <Words>3626</Words>
  <Application>Microsoft Office PowerPoint</Application>
  <PresentationFormat>Widescreen</PresentationFormat>
  <Paragraphs>453</Paragraphs>
  <Slides>40</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Cambria</vt:lpstr>
      <vt:lpstr>Cambria Math</vt:lpstr>
      <vt:lpstr>CambriaMath</vt:lpstr>
      <vt:lpstr>CambriaMathOOEnc</vt:lpstr>
      <vt:lpstr>Garamond</vt:lpstr>
      <vt:lpstr>Symbol</vt:lpstr>
      <vt:lpstr>Times New Roman</vt:lpstr>
      <vt:lpstr>Tw Cen MT</vt:lpstr>
      <vt:lpstr>Wingdings</vt:lpstr>
      <vt:lpstr>Droplet</vt:lpstr>
      <vt:lpstr>Dimensionnement d’une station de production d’énergie électrique à base de photovoltaïque pour alimenter un village </vt:lpstr>
      <vt:lpstr>Plan de présentation </vt:lpstr>
      <vt:lpstr>Introduction</vt:lpstr>
      <vt:lpstr>L'intérêt de Sujet</vt:lpstr>
      <vt:lpstr>Problématiques </vt:lpstr>
      <vt:lpstr>Méthodologie de travail</vt:lpstr>
      <vt:lpstr>Système photovoltaïque</vt:lpstr>
      <vt:lpstr>Les Composants du système photovoltaïque en site isole</vt:lpstr>
      <vt:lpstr>Les Composants du système photovoltaïque en site isole</vt:lpstr>
      <vt:lpstr>Les Composants du système photovoltaïque en site isole</vt:lpstr>
      <vt:lpstr>Les Composants du système photovoltaïque en site isole</vt:lpstr>
      <vt:lpstr>Les Composants du système photovoltaïque en site isole</vt:lpstr>
      <vt:lpstr>Conditions de service  </vt:lpstr>
      <vt:lpstr>Présentation du site et L’inclinaison des panneaux    </vt:lpstr>
      <vt:lpstr>Dimensionnement du système photovoltaïque autonome</vt:lpstr>
      <vt:lpstr>Dimensionnement du système photovoltaïque autonome</vt:lpstr>
      <vt:lpstr>Dimensionnement du système photovoltaïque autonome</vt:lpstr>
      <vt:lpstr>Dimensionnement du système photovoltaïque autonome</vt:lpstr>
      <vt:lpstr>Dimensionnement du système photovoltaïque autonome</vt:lpstr>
      <vt:lpstr>Dimensionnement du système photovoltaïque autonome</vt:lpstr>
      <vt:lpstr>Coûts d’installation </vt:lpstr>
      <vt:lpstr>Système photovoltaïque connecté au réseau </vt:lpstr>
      <vt:lpstr>Différents schémas de raccordement au réseau </vt:lpstr>
      <vt:lpstr>Autoconsommation photovoltaïque :</vt:lpstr>
      <vt:lpstr>gérer l'excès d'énergie et le vendre </vt:lpstr>
      <vt:lpstr>Dimensionnement d'un système PV raccordée au réseau</vt:lpstr>
      <vt:lpstr>Dimensionnement d'un système PV connecter au réseau</vt:lpstr>
      <vt:lpstr>Dimensionnement d'un système PV connecter au réseau</vt:lpstr>
      <vt:lpstr>Dimensionnement d'un système PV connecter au réseau</vt:lpstr>
      <vt:lpstr>Coût des systèmes  </vt:lpstr>
      <vt:lpstr>Simulation de système photovoltaïque connectée au réseau </vt:lpstr>
      <vt:lpstr>Simulation de système photovoltaïque connectée au réseau</vt:lpstr>
      <vt:lpstr>Simulation de système photovoltaïque connectée au réseau</vt:lpstr>
      <vt:lpstr>Simulation de système photovoltaïque connectée au réseau</vt:lpstr>
      <vt:lpstr>Simulation de système photovoltaïque connectée au réseau </vt:lpstr>
      <vt:lpstr>Simulation de système photovoltaïque connectée au réseau</vt:lpstr>
      <vt:lpstr>Maintenance d’un système </vt:lpstr>
      <vt:lpstr>Conclusion </vt:lpstr>
      <vt:lpstr>bibliographique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Dimensionnement d’une station de production d’énergie électrique à base de photovoltaïque pour alimenter un village</dc:title>
  <dc:creator>walid walid</dc:creator>
  <cp:lastModifiedBy>walid walid</cp:lastModifiedBy>
  <cp:revision>87</cp:revision>
  <dcterms:created xsi:type="dcterms:W3CDTF">2020-11-28T15:01:53Z</dcterms:created>
  <dcterms:modified xsi:type="dcterms:W3CDTF">2020-12-08T13:49:26Z</dcterms:modified>
</cp:coreProperties>
</file>